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73" r:id="rId5"/>
    <p:sldId id="260" r:id="rId6"/>
    <p:sldId id="261" r:id="rId7"/>
    <p:sldId id="262" r:id="rId8"/>
    <p:sldId id="263" r:id="rId9"/>
    <p:sldId id="264" r:id="rId10"/>
    <p:sldId id="276" r:id="rId11"/>
    <p:sldId id="265" r:id="rId12"/>
    <p:sldId id="277" r:id="rId13"/>
    <p:sldId id="266" r:id="rId14"/>
    <p:sldId id="274" r:id="rId15"/>
    <p:sldId id="278" r:id="rId16"/>
    <p:sldId id="279" r:id="rId17"/>
    <p:sldId id="280" r:id="rId18"/>
    <p:sldId id="282" r:id="rId19"/>
    <p:sldId id="267" r:id="rId20"/>
    <p:sldId id="270" r:id="rId21"/>
    <p:sldId id="275" r:id="rId22"/>
    <p:sldId id="271" r:id="rId23"/>
    <p:sldId id="281" r:id="rId24"/>
    <p:sldId id="272" r:id="rId25"/>
    <p:sldId id="268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a présentation" id="{041A8A45-F399-46A5-80FB-000D366889DC}">
          <p14:sldIdLst>
            <p14:sldId id="256"/>
            <p14:sldId id="257"/>
          </p14:sldIdLst>
        </p14:section>
        <p14:section name="L'introduction" id="{D5E69B8D-F736-443E-B9CA-BA3A467272C9}">
          <p14:sldIdLst>
            <p14:sldId id="258"/>
            <p14:sldId id="273"/>
          </p14:sldIdLst>
        </p14:section>
        <p14:section name="L'entreprise Galadrim" id="{066D6665-8A7C-444C-AF98-BE1D953C592C}">
          <p14:sldIdLst>
            <p14:sldId id="260"/>
            <p14:sldId id="261"/>
            <p14:sldId id="262"/>
          </p14:sldIdLst>
        </p14:section>
        <p14:section name="Le site web" id="{E91D3E23-24C3-4D7A-A28B-957BDF7B930E}">
          <p14:sldIdLst>
            <p14:sldId id="263"/>
            <p14:sldId id="264"/>
            <p14:sldId id="276"/>
            <p14:sldId id="265"/>
            <p14:sldId id="277"/>
            <p14:sldId id="266"/>
            <p14:sldId id="274"/>
            <p14:sldId id="278"/>
            <p14:sldId id="279"/>
            <p14:sldId id="280"/>
            <p14:sldId id="282"/>
          </p14:sldIdLst>
        </p14:section>
        <p14:section name="La conclusion" id="{BBC9F62A-CF7F-452C-BF43-809889781646}">
          <p14:sldIdLst>
            <p14:sldId id="267"/>
            <p14:sldId id="270"/>
            <p14:sldId id="275"/>
            <p14:sldId id="271"/>
            <p14:sldId id="281"/>
            <p14:sldId id="272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vyn Levin" userId="62a5f2ee16c00e1c" providerId="LiveId" clId="{0FCE4D92-3162-43A3-9C9E-CA2C933D1CAA}"/>
    <pc:docChg chg="undo custSel addSld delSld modSld sldOrd addSection modSection">
      <pc:chgData name="Marvyn Levin" userId="62a5f2ee16c00e1c" providerId="LiveId" clId="{0FCE4D92-3162-43A3-9C9E-CA2C933D1CAA}" dt="2023-10-19T11:35:38.862" v="5485"/>
      <pc:docMkLst>
        <pc:docMk/>
      </pc:docMkLst>
      <pc:sldChg chg="addSp modSp mod modAnim">
        <pc:chgData name="Marvyn Levin" userId="62a5f2ee16c00e1c" providerId="LiveId" clId="{0FCE4D92-3162-43A3-9C9E-CA2C933D1CAA}" dt="2023-10-18T14:56:00.834" v="5132"/>
        <pc:sldMkLst>
          <pc:docMk/>
          <pc:sldMk cId="2773444680" sldId="256"/>
        </pc:sldMkLst>
        <pc:spChg chg="mod">
          <ac:chgData name="Marvyn Levin" userId="62a5f2ee16c00e1c" providerId="LiveId" clId="{0FCE4D92-3162-43A3-9C9E-CA2C933D1CAA}" dt="2023-10-17T20:35:04.965" v="75" actId="20577"/>
          <ac:spMkLst>
            <pc:docMk/>
            <pc:sldMk cId="2773444680" sldId="256"/>
            <ac:spMk id="2" creationId="{ADFB13D0-5097-D2A7-C206-93027784B050}"/>
          </ac:spMkLst>
        </pc:spChg>
        <pc:spChg chg="mod">
          <ac:chgData name="Marvyn Levin" userId="62a5f2ee16c00e1c" providerId="LiveId" clId="{0FCE4D92-3162-43A3-9C9E-CA2C933D1CAA}" dt="2023-10-17T20:34:28.130" v="21" actId="20577"/>
          <ac:spMkLst>
            <pc:docMk/>
            <pc:sldMk cId="2773444680" sldId="256"/>
            <ac:spMk id="3" creationId="{DE9133D1-83FE-B3CE-0A35-226626FFC549}"/>
          </ac:spMkLst>
        </pc:spChg>
        <pc:spChg chg="add mod">
          <ac:chgData name="Marvyn Levin" userId="62a5f2ee16c00e1c" providerId="LiveId" clId="{0FCE4D92-3162-43A3-9C9E-CA2C933D1CAA}" dt="2023-10-17T21:38:51.099" v="2558"/>
          <ac:spMkLst>
            <pc:docMk/>
            <pc:sldMk cId="2773444680" sldId="256"/>
            <ac:spMk id="5" creationId="{B730A89A-EBA2-B2B5-D094-92F8CF61068C}"/>
          </ac:spMkLst>
        </pc:spChg>
        <pc:picChg chg="add mod">
          <ac:chgData name="Marvyn Levin" userId="62a5f2ee16c00e1c" providerId="LiveId" clId="{0FCE4D92-3162-43A3-9C9E-CA2C933D1CAA}" dt="2023-10-17T21:38:44.125" v="2557"/>
          <ac:picMkLst>
            <pc:docMk/>
            <pc:sldMk cId="2773444680" sldId="256"/>
            <ac:picMk id="4" creationId="{53EF4201-6CE3-1B8A-B1BE-D7A6778C6848}"/>
          </ac:picMkLst>
        </pc:picChg>
      </pc:sldChg>
      <pc:sldChg chg="addSp modSp new mod modAnim">
        <pc:chgData name="Marvyn Levin" userId="62a5f2ee16c00e1c" providerId="LiveId" clId="{0FCE4D92-3162-43A3-9C9E-CA2C933D1CAA}" dt="2023-10-18T13:45:15.499" v="4812"/>
        <pc:sldMkLst>
          <pc:docMk/>
          <pc:sldMk cId="4183172547" sldId="257"/>
        </pc:sldMkLst>
        <pc:spChg chg="mod">
          <ac:chgData name="Marvyn Levin" userId="62a5f2ee16c00e1c" providerId="LiveId" clId="{0FCE4D92-3162-43A3-9C9E-CA2C933D1CAA}" dt="2023-10-17T20:35:20.296" v="86" actId="20577"/>
          <ac:spMkLst>
            <pc:docMk/>
            <pc:sldMk cId="4183172547" sldId="257"/>
            <ac:spMk id="2" creationId="{FC3CF6AB-B596-E935-0E69-AE183BBCFE00}"/>
          </ac:spMkLst>
        </pc:spChg>
        <pc:spChg chg="mod">
          <ac:chgData name="Marvyn Levin" userId="62a5f2ee16c00e1c" providerId="LiveId" clId="{0FCE4D92-3162-43A3-9C9E-CA2C933D1CAA}" dt="2023-10-17T21:48:52.832" v="2678" actId="207"/>
          <ac:spMkLst>
            <pc:docMk/>
            <pc:sldMk cId="4183172547" sldId="257"/>
            <ac:spMk id="3" creationId="{6211A6E3-78A0-8DB3-5D27-92915AE65CCA}"/>
          </ac:spMkLst>
        </pc:spChg>
        <pc:spChg chg="mod">
          <ac:chgData name="Marvyn Levin" userId="62a5f2ee16c00e1c" providerId="LiveId" clId="{0FCE4D92-3162-43A3-9C9E-CA2C933D1CAA}" dt="2023-10-17T21:42:38.522" v="2570" actId="6549"/>
          <ac:spMkLst>
            <pc:docMk/>
            <pc:sldMk cId="4183172547" sldId="257"/>
            <ac:spMk id="9" creationId="{927BB7B3-5D64-E508-394B-61961A288696}"/>
          </ac:spMkLst>
        </pc:spChg>
        <pc:picChg chg="add mod">
          <ac:chgData name="Marvyn Levin" userId="62a5f2ee16c00e1c" providerId="LiveId" clId="{0FCE4D92-3162-43A3-9C9E-CA2C933D1CAA}" dt="2023-10-17T20:45:27.857" v="475" actId="14100"/>
          <ac:picMkLst>
            <pc:docMk/>
            <pc:sldMk cId="4183172547" sldId="257"/>
            <ac:picMk id="5" creationId="{B446BF9F-38EA-7747-F025-7BF547F137A0}"/>
          </ac:picMkLst>
        </pc:picChg>
        <pc:picChg chg="add mod">
          <ac:chgData name="Marvyn Levin" userId="62a5f2ee16c00e1c" providerId="LiveId" clId="{0FCE4D92-3162-43A3-9C9E-CA2C933D1CAA}" dt="2023-10-17T20:45:30.222" v="476" actId="1076"/>
          <ac:picMkLst>
            <pc:docMk/>
            <pc:sldMk cId="4183172547" sldId="257"/>
            <ac:picMk id="7" creationId="{51D618FB-6A8F-8D52-D95E-53CE27ADEC76}"/>
          </ac:picMkLst>
        </pc:picChg>
      </pc:sldChg>
      <pc:sldChg chg="addSp delSp modSp new mod ord modAnim chgLayout">
        <pc:chgData name="Marvyn Levin" userId="62a5f2ee16c00e1c" providerId="LiveId" clId="{0FCE4D92-3162-43A3-9C9E-CA2C933D1CAA}" dt="2023-10-18T14:58:26.933" v="5136"/>
        <pc:sldMkLst>
          <pc:docMk/>
          <pc:sldMk cId="214305877" sldId="258"/>
        </pc:sldMkLst>
        <pc:spChg chg="del mod ord">
          <ac:chgData name="Marvyn Levin" userId="62a5f2ee16c00e1c" providerId="LiveId" clId="{0FCE4D92-3162-43A3-9C9E-CA2C933D1CAA}" dt="2023-10-17T20:45:41.981" v="478" actId="700"/>
          <ac:spMkLst>
            <pc:docMk/>
            <pc:sldMk cId="214305877" sldId="258"/>
            <ac:spMk id="2" creationId="{4F0F04D7-87C0-6AFE-DB7B-8033A61E34D5}"/>
          </ac:spMkLst>
        </pc:spChg>
        <pc:spChg chg="del mod ord">
          <ac:chgData name="Marvyn Levin" userId="62a5f2ee16c00e1c" providerId="LiveId" clId="{0FCE4D92-3162-43A3-9C9E-CA2C933D1CAA}" dt="2023-10-17T20:45:41.981" v="478" actId="700"/>
          <ac:spMkLst>
            <pc:docMk/>
            <pc:sldMk cId="214305877" sldId="258"/>
            <ac:spMk id="3" creationId="{017F8F3A-3847-4341-F7BD-B012E7879EBC}"/>
          </ac:spMkLst>
        </pc:spChg>
        <pc:spChg chg="add mod ord">
          <ac:chgData name="Marvyn Levin" userId="62a5f2ee16c00e1c" providerId="LiveId" clId="{0FCE4D92-3162-43A3-9C9E-CA2C933D1CAA}" dt="2023-10-17T20:49:45.085" v="642" actId="1076"/>
          <ac:spMkLst>
            <pc:docMk/>
            <pc:sldMk cId="214305877" sldId="258"/>
            <ac:spMk id="4" creationId="{6F1A5357-845C-96E0-68BF-DC1D05EDB31C}"/>
          </ac:spMkLst>
        </pc:spChg>
        <pc:spChg chg="add mod ord">
          <ac:chgData name="Marvyn Levin" userId="62a5f2ee16c00e1c" providerId="LiveId" clId="{0FCE4D92-3162-43A3-9C9E-CA2C933D1CAA}" dt="2023-10-17T20:49:40.435" v="641" actId="1076"/>
          <ac:spMkLst>
            <pc:docMk/>
            <pc:sldMk cId="214305877" sldId="258"/>
            <ac:spMk id="5" creationId="{332BA373-033F-6EBF-817B-98ABD2553695}"/>
          </ac:spMkLst>
        </pc:spChg>
        <pc:spChg chg="mod">
          <ac:chgData name="Marvyn Levin" userId="62a5f2ee16c00e1c" providerId="LiveId" clId="{0FCE4D92-3162-43A3-9C9E-CA2C933D1CAA}" dt="2023-10-17T21:44:01.426" v="2634" actId="20577"/>
          <ac:spMkLst>
            <pc:docMk/>
            <pc:sldMk cId="214305877" sldId="258"/>
            <ac:spMk id="8" creationId="{5739E3BA-9859-7E4D-8FF2-0CDB08944267}"/>
          </ac:spMkLst>
        </pc:spChg>
        <pc:picChg chg="add mod">
          <ac:chgData name="Marvyn Levin" userId="62a5f2ee16c00e1c" providerId="LiveId" clId="{0FCE4D92-3162-43A3-9C9E-CA2C933D1CAA}" dt="2023-10-17T21:42:45.240" v="2571" actId="1076"/>
          <ac:picMkLst>
            <pc:docMk/>
            <pc:sldMk cId="214305877" sldId="258"/>
            <ac:picMk id="7" creationId="{66A2D549-BD10-0B0D-8806-270063F6B8E6}"/>
          </ac:picMkLst>
        </pc:picChg>
      </pc:sldChg>
      <pc:sldChg chg="addSp delSp modSp new del mod chgLayout">
        <pc:chgData name="Marvyn Levin" userId="62a5f2ee16c00e1c" providerId="LiveId" clId="{0FCE4D92-3162-43A3-9C9E-CA2C933D1CAA}" dt="2023-10-17T21:44:22.198" v="2638" actId="47"/>
        <pc:sldMkLst>
          <pc:docMk/>
          <pc:sldMk cId="1525662632" sldId="259"/>
        </pc:sldMkLst>
        <pc:spChg chg="del mod ord">
          <ac:chgData name="Marvyn Levin" userId="62a5f2ee16c00e1c" providerId="LiveId" clId="{0FCE4D92-3162-43A3-9C9E-CA2C933D1CAA}" dt="2023-10-17T20:49:59.950" v="644" actId="700"/>
          <ac:spMkLst>
            <pc:docMk/>
            <pc:sldMk cId="1525662632" sldId="259"/>
            <ac:spMk id="2" creationId="{DAFC0C6D-CD3F-76B8-06AA-435E6CA8171B}"/>
          </ac:spMkLst>
        </pc:spChg>
        <pc:spChg chg="del mod ord">
          <ac:chgData name="Marvyn Levin" userId="62a5f2ee16c00e1c" providerId="LiveId" clId="{0FCE4D92-3162-43A3-9C9E-CA2C933D1CAA}" dt="2023-10-17T20:49:59.950" v="644" actId="700"/>
          <ac:spMkLst>
            <pc:docMk/>
            <pc:sldMk cId="1525662632" sldId="259"/>
            <ac:spMk id="3" creationId="{F9AA5F12-2826-888A-F0F9-16ECAEAD489F}"/>
          </ac:spMkLst>
        </pc:spChg>
        <pc:spChg chg="add mod ord">
          <ac:chgData name="Marvyn Levin" userId="62a5f2ee16c00e1c" providerId="LiveId" clId="{0FCE4D92-3162-43A3-9C9E-CA2C933D1CAA}" dt="2023-10-17T20:50:05.207" v="656" actId="20577"/>
          <ac:spMkLst>
            <pc:docMk/>
            <pc:sldMk cId="1525662632" sldId="259"/>
            <ac:spMk id="4" creationId="{45E16421-1352-C11F-15AE-1B0332E7F4E1}"/>
          </ac:spMkLst>
        </pc:spChg>
        <pc:spChg chg="add mod ord">
          <ac:chgData name="Marvyn Levin" userId="62a5f2ee16c00e1c" providerId="LiveId" clId="{0FCE4D92-3162-43A3-9C9E-CA2C933D1CAA}" dt="2023-10-17T21:17:52.460" v="1614" actId="27636"/>
          <ac:spMkLst>
            <pc:docMk/>
            <pc:sldMk cId="1525662632" sldId="259"/>
            <ac:spMk id="5" creationId="{1E01DD48-B8DB-7CC5-27D7-E93AD4594776}"/>
          </ac:spMkLst>
        </pc:spChg>
      </pc:sldChg>
      <pc:sldChg chg="addSp delSp modSp add mod ord modAnim">
        <pc:chgData name="Marvyn Levin" userId="62a5f2ee16c00e1c" providerId="LiveId" clId="{0FCE4D92-3162-43A3-9C9E-CA2C933D1CAA}" dt="2023-10-18T14:58:32.780" v="5137"/>
        <pc:sldMkLst>
          <pc:docMk/>
          <pc:sldMk cId="2280944833" sldId="260"/>
        </pc:sldMkLst>
        <pc:spChg chg="add del">
          <ac:chgData name="Marvyn Levin" userId="62a5f2ee16c00e1c" providerId="LiveId" clId="{0FCE4D92-3162-43A3-9C9E-CA2C933D1CAA}" dt="2023-10-17T20:54:51.958" v="1152" actId="22"/>
          <ac:spMkLst>
            <pc:docMk/>
            <pc:sldMk cId="2280944833" sldId="260"/>
            <ac:spMk id="3" creationId="{C0CC567A-4049-75A8-7A47-D58B684A5D5D}"/>
          </ac:spMkLst>
        </pc:spChg>
        <pc:spChg chg="mod">
          <ac:chgData name="Marvyn Levin" userId="62a5f2ee16c00e1c" providerId="LiveId" clId="{0FCE4D92-3162-43A3-9C9E-CA2C933D1CAA}" dt="2023-10-17T20:57:02.242" v="1216" actId="313"/>
          <ac:spMkLst>
            <pc:docMk/>
            <pc:sldMk cId="2280944833" sldId="260"/>
            <ac:spMk id="4" creationId="{6F1A5357-845C-96E0-68BF-DC1D05EDB31C}"/>
          </ac:spMkLst>
        </pc:spChg>
        <pc:spChg chg="mod">
          <ac:chgData name="Marvyn Levin" userId="62a5f2ee16c00e1c" providerId="LiveId" clId="{0FCE4D92-3162-43A3-9C9E-CA2C933D1CAA}" dt="2023-10-17T21:09:57.613" v="1461" actId="27636"/>
          <ac:spMkLst>
            <pc:docMk/>
            <pc:sldMk cId="2280944833" sldId="260"/>
            <ac:spMk id="5" creationId="{332BA373-033F-6EBF-817B-98ABD2553695}"/>
          </ac:spMkLst>
        </pc:spChg>
        <pc:spChg chg="mod">
          <ac:chgData name="Marvyn Levin" userId="62a5f2ee16c00e1c" providerId="LiveId" clId="{0FCE4D92-3162-43A3-9C9E-CA2C933D1CAA}" dt="2023-10-17T21:44:32.365" v="2641" actId="113"/>
          <ac:spMkLst>
            <pc:docMk/>
            <pc:sldMk cId="2280944833" sldId="260"/>
            <ac:spMk id="7" creationId="{7A69E61B-B24B-E6B4-4FD8-EEF9BA90D1C7}"/>
          </ac:spMkLst>
        </pc:spChg>
        <pc:picChg chg="add mod">
          <ac:chgData name="Marvyn Levin" userId="62a5f2ee16c00e1c" providerId="LiveId" clId="{0FCE4D92-3162-43A3-9C9E-CA2C933D1CAA}" dt="2023-10-17T21:09:54.084" v="1459" actId="1076"/>
          <ac:picMkLst>
            <pc:docMk/>
            <pc:sldMk cId="2280944833" sldId="260"/>
            <ac:picMk id="6" creationId="{B190422D-A8FF-25D8-08DC-63A2F556C4F7}"/>
          </ac:picMkLst>
        </pc:picChg>
      </pc:sldChg>
      <pc:sldChg chg="addSp modSp add mod ord modAnim">
        <pc:chgData name="Marvyn Levin" userId="62a5f2ee16c00e1c" providerId="LiveId" clId="{0FCE4D92-3162-43A3-9C9E-CA2C933D1CAA}" dt="2023-10-19T07:20:46.245" v="5226"/>
        <pc:sldMkLst>
          <pc:docMk/>
          <pc:sldMk cId="3023514016" sldId="261"/>
        </pc:sldMkLst>
        <pc:spChg chg="mod">
          <ac:chgData name="Marvyn Levin" userId="62a5f2ee16c00e1c" providerId="LiveId" clId="{0FCE4D92-3162-43A3-9C9E-CA2C933D1CAA}" dt="2023-10-17T21:44:38.003" v="2642"/>
          <ac:spMkLst>
            <pc:docMk/>
            <pc:sldMk cId="3023514016" sldId="261"/>
            <ac:spMk id="2" creationId="{0D8F52C3-9BF2-0728-48BD-86FE8123479F}"/>
          </ac:spMkLst>
        </pc:spChg>
        <pc:spChg chg="mod">
          <ac:chgData name="Marvyn Levin" userId="62a5f2ee16c00e1c" providerId="LiveId" clId="{0FCE4D92-3162-43A3-9C9E-CA2C933D1CAA}" dt="2023-10-17T20:56:58.399" v="1213" actId="313"/>
          <ac:spMkLst>
            <pc:docMk/>
            <pc:sldMk cId="3023514016" sldId="261"/>
            <ac:spMk id="4" creationId="{45E16421-1352-C11F-15AE-1B0332E7F4E1}"/>
          </ac:spMkLst>
        </pc:spChg>
        <pc:spChg chg="mod">
          <ac:chgData name="Marvyn Levin" userId="62a5f2ee16c00e1c" providerId="LiveId" clId="{0FCE4D92-3162-43A3-9C9E-CA2C933D1CAA}" dt="2023-10-18T07:29:15.695" v="3039" actId="404"/>
          <ac:spMkLst>
            <pc:docMk/>
            <pc:sldMk cId="3023514016" sldId="261"/>
            <ac:spMk id="5" creationId="{1E01DD48-B8DB-7CC5-27D7-E93AD4594776}"/>
          </ac:spMkLst>
        </pc:spChg>
        <pc:picChg chg="add mod">
          <ac:chgData name="Marvyn Levin" userId="62a5f2ee16c00e1c" providerId="LiveId" clId="{0FCE4D92-3162-43A3-9C9E-CA2C933D1CAA}" dt="2023-10-19T07:20:33.271" v="5224" actId="1076"/>
          <ac:picMkLst>
            <pc:docMk/>
            <pc:sldMk cId="3023514016" sldId="261"/>
            <ac:picMk id="6" creationId="{43825F21-719E-DDCF-0569-13BE184D381C}"/>
          </ac:picMkLst>
        </pc:picChg>
        <pc:picChg chg="add mod">
          <ac:chgData name="Marvyn Levin" userId="62a5f2ee16c00e1c" providerId="LiveId" clId="{0FCE4D92-3162-43A3-9C9E-CA2C933D1CAA}" dt="2023-10-19T07:20:29.866" v="5218" actId="1076"/>
          <ac:picMkLst>
            <pc:docMk/>
            <pc:sldMk cId="3023514016" sldId="261"/>
            <ac:picMk id="7" creationId="{714B19EA-3CCD-7361-90F9-F749F7B420DF}"/>
          </ac:picMkLst>
        </pc:picChg>
        <pc:picChg chg="add mod">
          <ac:chgData name="Marvyn Levin" userId="62a5f2ee16c00e1c" providerId="LiveId" clId="{0FCE4D92-3162-43A3-9C9E-CA2C933D1CAA}" dt="2023-10-19T07:20:32.245" v="5222" actId="1076"/>
          <ac:picMkLst>
            <pc:docMk/>
            <pc:sldMk cId="3023514016" sldId="261"/>
            <ac:picMk id="8" creationId="{EC770DC3-BC89-2DA1-DE5E-87B40A7196BB}"/>
          </ac:picMkLst>
        </pc:picChg>
      </pc:sldChg>
      <pc:sldChg chg="addSp delSp modSp add mod modAnim">
        <pc:chgData name="Marvyn Levin" userId="62a5f2ee16c00e1c" providerId="LiveId" clId="{0FCE4D92-3162-43A3-9C9E-CA2C933D1CAA}" dt="2023-10-18T13:49:38.830" v="4858"/>
        <pc:sldMkLst>
          <pc:docMk/>
          <pc:sldMk cId="1634066160" sldId="262"/>
        </pc:sldMkLst>
        <pc:spChg chg="mod">
          <ac:chgData name="Marvyn Levin" userId="62a5f2ee16c00e1c" providerId="LiveId" clId="{0FCE4D92-3162-43A3-9C9E-CA2C933D1CAA}" dt="2023-10-17T21:44:42.210" v="2643"/>
          <ac:spMkLst>
            <pc:docMk/>
            <pc:sldMk cId="1634066160" sldId="262"/>
            <ac:spMk id="2" creationId="{ED884BD2-035C-79E2-BF3E-FDBF793F4A64}"/>
          </ac:spMkLst>
        </pc:spChg>
        <pc:spChg chg="mod">
          <ac:chgData name="Marvyn Levin" userId="62a5f2ee16c00e1c" providerId="LiveId" clId="{0FCE4D92-3162-43A3-9C9E-CA2C933D1CAA}" dt="2023-10-17T21:17:35.127" v="1609" actId="403"/>
          <ac:spMkLst>
            <pc:docMk/>
            <pc:sldMk cId="1634066160" sldId="262"/>
            <ac:spMk id="5" creationId="{1E01DD48-B8DB-7CC5-27D7-E93AD4594776}"/>
          </ac:spMkLst>
        </pc:spChg>
        <pc:spChg chg="add del mod">
          <ac:chgData name="Marvyn Levin" userId="62a5f2ee16c00e1c" providerId="LiveId" clId="{0FCE4D92-3162-43A3-9C9E-CA2C933D1CAA}" dt="2023-10-18T12:20:16.614" v="4380" actId="478"/>
          <ac:spMkLst>
            <pc:docMk/>
            <pc:sldMk cId="1634066160" sldId="262"/>
            <ac:spMk id="8" creationId="{5A4855DA-8104-C208-5486-AB19D9D874A8}"/>
          </ac:spMkLst>
        </pc:spChg>
        <pc:picChg chg="add del mod">
          <ac:chgData name="Marvyn Levin" userId="62a5f2ee16c00e1c" providerId="LiveId" clId="{0FCE4D92-3162-43A3-9C9E-CA2C933D1CAA}" dt="2023-10-18T12:20:30.529" v="4381" actId="478"/>
          <ac:picMkLst>
            <pc:docMk/>
            <pc:sldMk cId="1634066160" sldId="262"/>
            <ac:picMk id="7" creationId="{53E0F959-6401-62D4-F7A0-0969BF84B8B0}"/>
          </ac:picMkLst>
        </pc:picChg>
        <pc:picChg chg="add mod">
          <ac:chgData name="Marvyn Levin" userId="62a5f2ee16c00e1c" providerId="LiveId" clId="{0FCE4D92-3162-43A3-9C9E-CA2C933D1CAA}" dt="2023-10-18T12:37:38.964" v="4433" actId="1076"/>
          <ac:picMkLst>
            <pc:docMk/>
            <pc:sldMk cId="1634066160" sldId="262"/>
            <ac:picMk id="9" creationId="{18D814E4-1E4E-326C-985F-19102DE0FF9C}"/>
          </ac:picMkLst>
        </pc:picChg>
        <pc:picChg chg="add mod">
          <ac:chgData name="Marvyn Levin" userId="62a5f2ee16c00e1c" providerId="LiveId" clId="{0FCE4D92-3162-43A3-9C9E-CA2C933D1CAA}" dt="2023-10-18T12:37:32.823" v="4430" actId="1076"/>
          <ac:picMkLst>
            <pc:docMk/>
            <pc:sldMk cId="1634066160" sldId="262"/>
            <ac:picMk id="11" creationId="{8560CA9D-3205-998F-40DA-C4ABAF926393}"/>
          </ac:picMkLst>
        </pc:picChg>
        <pc:picChg chg="add mod">
          <ac:chgData name="Marvyn Levin" userId="62a5f2ee16c00e1c" providerId="LiveId" clId="{0FCE4D92-3162-43A3-9C9E-CA2C933D1CAA}" dt="2023-10-18T12:23:38.002" v="4405" actId="1076"/>
          <ac:picMkLst>
            <pc:docMk/>
            <pc:sldMk cId="1634066160" sldId="262"/>
            <ac:picMk id="13" creationId="{3C1BA98B-94B3-5E21-EF19-88C606E336E3}"/>
          </ac:picMkLst>
        </pc:picChg>
        <pc:picChg chg="add del mod">
          <ac:chgData name="Marvyn Levin" userId="62a5f2ee16c00e1c" providerId="LiveId" clId="{0FCE4D92-3162-43A3-9C9E-CA2C933D1CAA}" dt="2023-10-18T12:36:02.909" v="4414" actId="478"/>
          <ac:picMkLst>
            <pc:docMk/>
            <pc:sldMk cId="1634066160" sldId="262"/>
            <ac:picMk id="15" creationId="{7F9D2921-0828-10C9-8107-4F2BBC422086}"/>
          </ac:picMkLst>
        </pc:picChg>
        <pc:picChg chg="add del mod">
          <ac:chgData name="Marvyn Levin" userId="62a5f2ee16c00e1c" providerId="LiveId" clId="{0FCE4D92-3162-43A3-9C9E-CA2C933D1CAA}" dt="2023-10-18T12:37:03.091" v="4416" actId="478"/>
          <ac:picMkLst>
            <pc:docMk/>
            <pc:sldMk cId="1634066160" sldId="262"/>
            <ac:picMk id="17" creationId="{12B33AF2-A3CB-CC88-7356-B2CE07244AC9}"/>
          </ac:picMkLst>
        </pc:picChg>
        <pc:picChg chg="add mod">
          <ac:chgData name="Marvyn Levin" userId="62a5f2ee16c00e1c" providerId="LiveId" clId="{0FCE4D92-3162-43A3-9C9E-CA2C933D1CAA}" dt="2023-10-18T12:37:40.070" v="4434" actId="1076"/>
          <ac:picMkLst>
            <pc:docMk/>
            <pc:sldMk cId="1634066160" sldId="262"/>
            <ac:picMk id="19" creationId="{D7E498BC-1B54-8735-70D6-16BDEAEBEBAF}"/>
          </ac:picMkLst>
        </pc:picChg>
      </pc:sldChg>
      <pc:sldChg chg="addSp modSp add mod ord modAnim">
        <pc:chgData name="Marvyn Levin" userId="62a5f2ee16c00e1c" providerId="LiveId" clId="{0FCE4D92-3162-43A3-9C9E-CA2C933D1CAA}" dt="2023-10-18T14:58:36.212" v="5138"/>
        <pc:sldMkLst>
          <pc:docMk/>
          <pc:sldMk cId="3618750120" sldId="263"/>
        </pc:sldMkLst>
        <pc:spChg chg="mod">
          <ac:chgData name="Marvyn Levin" userId="62a5f2ee16c00e1c" providerId="LiveId" clId="{0FCE4D92-3162-43A3-9C9E-CA2C933D1CAA}" dt="2023-10-17T21:44:50.359" v="2646" actId="113"/>
          <ac:spMkLst>
            <pc:docMk/>
            <pc:sldMk cId="3618750120" sldId="263"/>
            <ac:spMk id="3" creationId="{B06C1036-3AEF-A0A9-B499-35E022B80C0E}"/>
          </ac:spMkLst>
        </pc:spChg>
        <pc:spChg chg="mod">
          <ac:chgData name="Marvyn Levin" userId="62a5f2ee16c00e1c" providerId="LiveId" clId="{0FCE4D92-3162-43A3-9C9E-CA2C933D1CAA}" dt="2023-10-17T21:06:14.991" v="1351" actId="20577"/>
          <ac:spMkLst>
            <pc:docMk/>
            <pc:sldMk cId="3618750120" sldId="263"/>
            <ac:spMk id="4" creationId="{6F1A5357-845C-96E0-68BF-DC1D05EDB31C}"/>
          </ac:spMkLst>
        </pc:spChg>
        <pc:spChg chg="mod">
          <ac:chgData name="Marvyn Levin" userId="62a5f2ee16c00e1c" providerId="LiveId" clId="{0FCE4D92-3162-43A3-9C9E-CA2C933D1CAA}" dt="2023-10-17T21:10:06.297" v="1464" actId="14100"/>
          <ac:spMkLst>
            <pc:docMk/>
            <pc:sldMk cId="3618750120" sldId="263"/>
            <ac:spMk id="5" creationId="{332BA373-033F-6EBF-817B-98ABD2553695}"/>
          </ac:spMkLst>
        </pc:spChg>
        <pc:picChg chg="add mod">
          <ac:chgData name="Marvyn Levin" userId="62a5f2ee16c00e1c" providerId="LiveId" clId="{0FCE4D92-3162-43A3-9C9E-CA2C933D1CAA}" dt="2023-10-17T21:10:04.312" v="1463" actId="1076"/>
          <ac:picMkLst>
            <pc:docMk/>
            <pc:sldMk cId="3618750120" sldId="263"/>
            <ac:picMk id="2" creationId="{BD22A1D8-7DD3-2DAD-3326-D33BD1B21E8B}"/>
          </ac:picMkLst>
        </pc:picChg>
      </pc:sldChg>
      <pc:sldChg chg="addSp delSp modSp add mod ord modAnim">
        <pc:chgData name="Marvyn Levin" userId="62a5f2ee16c00e1c" providerId="LiveId" clId="{0FCE4D92-3162-43A3-9C9E-CA2C933D1CAA}" dt="2023-10-19T08:33:54.662" v="5347"/>
        <pc:sldMkLst>
          <pc:docMk/>
          <pc:sldMk cId="751110987" sldId="264"/>
        </pc:sldMkLst>
        <pc:spChg chg="mod">
          <ac:chgData name="Marvyn Levin" userId="62a5f2ee16c00e1c" providerId="LiveId" clId="{0FCE4D92-3162-43A3-9C9E-CA2C933D1CAA}" dt="2023-10-17T21:44:55.216" v="2647"/>
          <ac:spMkLst>
            <pc:docMk/>
            <pc:sldMk cId="751110987" sldId="264"/>
            <ac:spMk id="2" creationId="{A069C998-8356-92A2-92F8-5C387C93710F}"/>
          </ac:spMkLst>
        </pc:spChg>
        <pc:spChg chg="mod">
          <ac:chgData name="Marvyn Levin" userId="62a5f2ee16c00e1c" providerId="LiveId" clId="{0FCE4D92-3162-43A3-9C9E-CA2C933D1CAA}" dt="2023-10-17T21:12:17.848" v="1487" actId="20577"/>
          <ac:spMkLst>
            <pc:docMk/>
            <pc:sldMk cId="751110987" sldId="264"/>
            <ac:spMk id="4" creationId="{45E16421-1352-C11F-15AE-1B0332E7F4E1}"/>
          </ac:spMkLst>
        </pc:spChg>
        <pc:spChg chg="mod">
          <ac:chgData name="Marvyn Levin" userId="62a5f2ee16c00e1c" providerId="LiveId" clId="{0FCE4D92-3162-43A3-9C9E-CA2C933D1CAA}" dt="2023-10-18T07:36:15.269" v="3115" actId="20577"/>
          <ac:spMkLst>
            <pc:docMk/>
            <pc:sldMk cId="751110987" sldId="264"/>
            <ac:spMk id="5" creationId="{1E01DD48-B8DB-7CC5-27D7-E93AD4594776}"/>
          </ac:spMkLst>
        </pc:spChg>
        <pc:spChg chg="add del mod">
          <ac:chgData name="Marvyn Levin" userId="62a5f2ee16c00e1c" providerId="LiveId" clId="{0FCE4D92-3162-43A3-9C9E-CA2C933D1CAA}" dt="2023-10-18T12:37:58.528" v="4436" actId="478"/>
          <ac:spMkLst>
            <pc:docMk/>
            <pc:sldMk cId="751110987" sldId="264"/>
            <ac:spMk id="7" creationId="{70CCC5F4-5F4D-6498-C98B-A826AFAFF795}"/>
          </ac:spMkLst>
        </pc:spChg>
        <pc:picChg chg="add mod">
          <ac:chgData name="Marvyn Levin" userId="62a5f2ee16c00e1c" providerId="LiveId" clId="{0FCE4D92-3162-43A3-9C9E-CA2C933D1CAA}" dt="2023-10-18T12:39:29.063" v="4442" actId="1076"/>
          <ac:picMkLst>
            <pc:docMk/>
            <pc:sldMk cId="751110987" sldId="264"/>
            <ac:picMk id="6" creationId="{2046553B-2981-DEDF-2DA2-CABEC884B6DF}"/>
          </ac:picMkLst>
        </pc:picChg>
        <pc:picChg chg="add mod">
          <ac:chgData name="Marvyn Levin" userId="62a5f2ee16c00e1c" providerId="LiveId" clId="{0FCE4D92-3162-43A3-9C9E-CA2C933D1CAA}" dt="2023-10-18T12:39:34.959" v="4447" actId="1440"/>
          <ac:picMkLst>
            <pc:docMk/>
            <pc:sldMk cId="751110987" sldId="264"/>
            <ac:picMk id="9" creationId="{3B36753F-87A2-A966-2BAA-E65EEADD13FA}"/>
          </ac:picMkLst>
        </pc:picChg>
      </pc:sldChg>
      <pc:sldChg chg="addSp delSp modSp add mod ord delAnim modAnim">
        <pc:chgData name="Marvyn Levin" userId="62a5f2ee16c00e1c" providerId="LiveId" clId="{0FCE4D92-3162-43A3-9C9E-CA2C933D1CAA}" dt="2023-10-19T08:03:38.543" v="5345"/>
        <pc:sldMkLst>
          <pc:docMk/>
          <pc:sldMk cId="348344991" sldId="265"/>
        </pc:sldMkLst>
        <pc:spChg chg="mod">
          <ac:chgData name="Marvyn Levin" userId="62a5f2ee16c00e1c" providerId="LiveId" clId="{0FCE4D92-3162-43A3-9C9E-CA2C933D1CAA}" dt="2023-10-17T21:44:57.313" v="2648"/>
          <ac:spMkLst>
            <pc:docMk/>
            <pc:sldMk cId="348344991" sldId="265"/>
            <ac:spMk id="2" creationId="{33933C4D-8BA5-DD98-0465-69840061E56D}"/>
          </ac:spMkLst>
        </pc:spChg>
        <pc:spChg chg="mod">
          <ac:chgData name="Marvyn Levin" userId="62a5f2ee16c00e1c" providerId="LiveId" clId="{0FCE4D92-3162-43A3-9C9E-CA2C933D1CAA}" dt="2023-10-17T21:12:22.012" v="1498" actId="20577"/>
          <ac:spMkLst>
            <pc:docMk/>
            <pc:sldMk cId="348344991" sldId="265"/>
            <ac:spMk id="4" creationId="{45E16421-1352-C11F-15AE-1B0332E7F4E1}"/>
          </ac:spMkLst>
        </pc:spChg>
        <pc:spChg chg="mod">
          <ac:chgData name="Marvyn Levin" userId="62a5f2ee16c00e1c" providerId="LiveId" clId="{0FCE4D92-3162-43A3-9C9E-CA2C933D1CAA}" dt="2023-10-18T12:52:51.203" v="4578" actId="20577"/>
          <ac:spMkLst>
            <pc:docMk/>
            <pc:sldMk cId="348344991" sldId="265"/>
            <ac:spMk id="5" creationId="{1E01DD48-B8DB-7CC5-27D7-E93AD4594776}"/>
          </ac:spMkLst>
        </pc:spChg>
        <pc:spChg chg="add del mod">
          <ac:chgData name="Marvyn Levin" userId="62a5f2ee16c00e1c" providerId="LiveId" clId="{0FCE4D92-3162-43A3-9C9E-CA2C933D1CAA}" dt="2023-10-18T12:44:53.532" v="4500" actId="478"/>
          <ac:spMkLst>
            <pc:docMk/>
            <pc:sldMk cId="348344991" sldId="265"/>
            <ac:spMk id="7" creationId="{DBBD983E-6461-7A9B-0A37-74C2E5FD181C}"/>
          </ac:spMkLst>
        </pc:spChg>
        <pc:spChg chg="add del">
          <ac:chgData name="Marvyn Levin" userId="62a5f2ee16c00e1c" providerId="LiveId" clId="{0FCE4D92-3162-43A3-9C9E-CA2C933D1CAA}" dt="2023-10-18T12:44:56.444" v="4502" actId="22"/>
          <ac:spMkLst>
            <pc:docMk/>
            <pc:sldMk cId="348344991" sldId="265"/>
            <ac:spMk id="9" creationId="{8D30401D-CDBB-59C5-59BA-C861F14FBE07}"/>
          </ac:spMkLst>
        </pc:spChg>
        <pc:picChg chg="add del mod">
          <ac:chgData name="Marvyn Levin" userId="62a5f2ee16c00e1c" providerId="LiveId" clId="{0FCE4D92-3162-43A3-9C9E-CA2C933D1CAA}" dt="2023-10-18T12:46:23.039" v="4521" actId="478"/>
          <ac:picMkLst>
            <pc:docMk/>
            <pc:sldMk cId="348344991" sldId="265"/>
            <ac:picMk id="6" creationId="{77A1F621-8090-32D6-C979-FBB3A8F5D5E9}"/>
          </ac:picMkLst>
        </pc:picChg>
        <pc:picChg chg="add mod ord">
          <ac:chgData name="Marvyn Levin" userId="62a5f2ee16c00e1c" providerId="LiveId" clId="{0FCE4D92-3162-43A3-9C9E-CA2C933D1CAA}" dt="2023-10-19T07:41:31.169" v="5268" actId="1076"/>
          <ac:picMkLst>
            <pc:docMk/>
            <pc:sldMk cId="348344991" sldId="265"/>
            <ac:picMk id="7" creationId="{8BB973E2-6B2F-149E-BC96-1203F47F6CDB}"/>
          </ac:picMkLst>
        </pc:picChg>
        <pc:picChg chg="add del mod">
          <ac:chgData name="Marvyn Levin" userId="62a5f2ee16c00e1c" providerId="LiveId" clId="{0FCE4D92-3162-43A3-9C9E-CA2C933D1CAA}" dt="2023-10-19T07:25:50.843" v="5249" actId="478"/>
          <ac:picMkLst>
            <pc:docMk/>
            <pc:sldMk cId="348344991" sldId="265"/>
            <ac:picMk id="11" creationId="{9AB678B8-9AE4-2F30-9695-050D03B04850}"/>
          </ac:picMkLst>
        </pc:picChg>
        <pc:picChg chg="add mod">
          <ac:chgData name="Marvyn Levin" userId="62a5f2ee16c00e1c" providerId="LiveId" clId="{0FCE4D92-3162-43A3-9C9E-CA2C933D1CAA}" dt="2023-10-18T12:46:23.556" v="4522"/>
          <ac:picMkLst>
            <pc:docMk/>
            <pc:sldMk cId="348344991" sldId="265"/>
            <ac:picMk id="12" creationId="{D6BE606E-2C23-55CA-D877-A0A1BD94DAF6}"/>
          </ac:picMkLst>
        </pc:picChg>
        <pc:picChg chg="add del mod">
          <ac:chgData name="Marvyn Levin" userId="62a5f2ee16c00e1c" providerId="LiveId" clId="{0FCE4D92-3162-43A3-9C9E-CA2C933D1CAA}" dt="2023-10-18T12:52:13.949" v="4565" actId="478"/>
          <ac:picMkLst>
            <pc:docMk/>
            <pc:sldMk cId="348344991" sldId="265"/>
            <ac:picMk id="14" creationId="{685D0D0E-9B61-BB92-3347-BE7999DC8A3A}"/>
          </ac:picMkLst>
        </pc:picChg>
        <pc:picChg chg="add mod">
          <ac:chgData name="Marvyn Levin" userId="62a5f2ee16c00e1c" providerId="LiveId" clId="{0FCE4D92-3162-43A3-9C9E-CA2C933D1CAA}" dt="2023-10-18T12:52:25.045" v="4574" actId="1076"/>
          <ac:picMkLst>
            <pc:docMk/>
            <pc:sldMk cId="348344991" sldId="265"/>
            <ac:picMk id="16" creationId="{0F2931EB-A9ED-10A2-71B6-62A817D83093}"/>
          </ac:picMkLst>
        </pc:picChg>
        <pc:picChg chg="add del mod">
          <ac:chgData name="Marvyn Levin" userId="62a5f2ee16c00e1c" providerId="LiveId" clId="{0FCE4D92-3162-43A3-9C9E-CA2C933D1CAA}" dt="2023-10-18T12:59:57.060" v="4599" actId="478"/>
          <ac:picMkLst>
            <pc:docMk/>
            <pc:sldMk cId="348344991" sldId="265"/>
            <ac:picMk id="18" creationId="{75BE643E-5CBF-7D8C-D15C-2B7CD6AD5BFF}"/>
          </ac:picMkLst>
        </pc:picChg>
        <pc:picChg chg="add mod">
          <ac:chgData name="Marvyn Levin" userId="62a5f2ee16c00e1c" providerId="LiveId" clId="{0FCE4D92-3162-43A3-9C9E-CA2C933D1CAA}" dt="2023-10-18T13:00:08.362" v="4605" actId="1440"/>
          <ac:picMkLst>
            <pc:docMk/>
            <pc:sldMk cId="348344991" sldId="265"/>
            <ac:picMk id="20" creationId="{494C19AD-6ED2-4793-2039-6C20083D0107}"/>
          </ac:picMkLst>
        </pc:picChg>
        <pc:picChg chg="add mod ord">
          <ac:chgData name="Marvyn Levin" userId="62a5f2ee16c00e1c" providerId="LiveId" clId="{0FCE4D92-3162-43A3-9C9E-CA2C933D1CAA}" dt="2023-10-19T07:24:07.648" v="5229" actId="1076"/>
          <ac:picMkLst>
            <pc:docMk/>
            <pc:sldMk cId="348344991" sldId="265"/>
            <ac:picMk id="22" creationId="{97B9DA24-6EF7-ECFE-18ED-34140AD4BBE9}"/>
          </ac:picMkLst>
        </pc:picChg>
      </pc:sldChg>
      <pc:sldChg chg="addSp delSp modSp add mod delAnim modAnim">
        <pc:chgData name="Marvyn Levin" userId="62a5f2ee16c00e1c" providerId="LiveId" clId="{0FCE4D92-3162-43A3-9C9E-CA2C933D1CAA}" dt="2023-10-19T11:35:38.862" v="5485"/>
        <pc:sldMkLst>
          <pc:docMk/>
          <pc:sldMk cId="4165578070" sldId="266"/>
        </pc:sldMkLst>
        <pc:spChg chg="mod">
          <ac:chgData name="Marvyn Levin" userId="62a5f2ee16c00e1c" providerId="LiveId" clId="{0FCE4D92-3162-43A3-9C9E-CA2C933D1CAA}" dt="2023-10-17T21:44:59.542" v="2649"/>
          <ac:spMkLst>
            <pc:docMk/>
            <pc:sldMk cId="4165578070" sldId="266"/>
            <ac:spMk id="2" creationId="{21667036-59C7-A25B-734B-CF5CB311307A}"/>
          </ac:spMkLst>
        </pc:spChg>
        <pc:spChg chg="mod">
          <ac:chgData name="Marvyn Levin" userId="62a5f2ee16c00e1c" providerId="LiveId" clId="{0FCE4D92-3162-43A3-9C9E-CA2C933D1CAA}" dt="2023-10-19T07:43:47.338" v="5323" actId="20577"/>
          <ac:spMkLst>
            <pc:docMk/>
            <pc:sldMk cId="4165578070" sldId="266"/>
            <ac:spMk id="5" creationId="{1E01DD48-B8DB-7CC5-27D7-E93AD4594776}"/>
          </ac:spMkLst>
        </pc:spChg>
        <pc:picChg chg="add mod">
          <ac:chgData name="Marvyn Levin" userId="62a5f2ee16c00e1c" providerId="LiveId" clId="{0FCE4D92-3162-43A3-9C9E-CA2C933D1CAA}" dt="2023-10-18T07:47:18.729" v="3232" actId="14100"/>
          <ac:picMkLst>
            <pc:docMk/>
            <pc:sldMk cId="4165578070" sldId="266"/>
            <ac:picMk id="6" creationId="{6CE537F1-7227-95AC-520D-405A282DFD11}"/>
          </ac:picMkLst>
        </pc:picChg>
        <pc:picChg chg="add del mod">
          <ac:chgData name="Marvyn Levin" userId="62a5f2ee16c00e1c" providerId="LiveId" clId="{0FCE4D92-3162-43A3-9C9E-CA2C933D1CAA}" dt="2023-10-19T11:35:38.559" v="5484" actId="478"/>
          <ac:picMkLst>
            <pc:docMk/>
            <pc:sldMk cId="4165578070" sldId="266"/>
            <ac:picMk id="7" creationId="{41BBB2D3-4C01-883B-312B-B42327618D61}"/>
          </ac:picMkLst>
        </pc:picChg>
        <pc:picChg chg="add mod">
          <ac:chgData name="Marvyn Levin" userId="62a5f2ee16c00e1c" providerId="LiveId" clId="{0FCE4D92-3162-43A3-9C9E-CA2C933D1CAA}" dt="2023-10-19T11:35:38.862" v="5485"/>
          <ac:picMkLst>
            <pc:docMk/>
            <pc:sldMk cId="4165578070" sldId="266"/>
            <ac:picMk id="8" creationId="{81ADC011-F133-6A6B-7143-7E573D08B2E9}"/>
          </ac:picMkLst>
        </pc:picChg>
      </pc:sldChg>
      <pc:sldChg chg="addSp delSp modSp add mod ord modAnim">
        <pc:chgData name="Marvyn Levin" userId="62a5f2ee16c00e1c" providerId="LiveId" clId="{0FCE4D92-3162-43A3-9C9E-CA2C933D1CAA}" dt="2023-10-18T14:58:41.677" v="5139"/>
        <pc:sldMkLst>
          <pc:docMk/>
          <pc:sldMk cId="3417970772" sldId="267"/>
        </pc:sldMkLst>
        <pc:spChg chg="mod">
          <ac:chgData name="Marvyn Levin" userId="62a5f2ee16c00e1c" providerId="LiveId" clId="{0FCE4D92-3162-43A3-9C9E-CA2C933D1CAA}" dt="2023-10-17T21:21:34.525" v="1690" actId="20577"/>
          <ac:spMkLst>
            <pc:docMk/>
            <pc:sldMk cId="3417970772" sldId="267"/>
            <ac:spMk id="4" creationId="{6F1A5357-845C-96E0-68BF-DC1D05EDB31C}"/>
          </ac:spMkLst>
        </pc:spChg>
        <pc:spChg chg="mod">
          <ac:chgData name="Marvyn Levin" userId="62a5f2ee16c00e1c" providerId="LiveId" clId="{0FCE4D92-3162-43A3-9C9E-CA2C933D1CAA}" dt="2023-10-17T21:24:40.633" v="1845" actId="27636"/>
          <ac:spMkLst>
            <pc:docMk/>
            <pc:sldMk cId="3417970772" sldId="267"/>
            <ac:spMk id="5" creationId="{332BA373-033F-6EBF-817B-98ABD2553695}"/>
          </ac:spMkLst>
        </pc:spChg>
        <pc:spChg chg="mod">
          <ac:chgData name="Marvyn Levin" userId="62a5f2ee16c00e1c" providerId="LiveId" clId="{0FCE4D92-3162-43A3-9C9E-CA2C933D1CAA}" dt="2023-10-18T10:46:02.726" v="3462" actId="113"/>
          <ac:spMkLst>
            <pc:docMk/>
            <pc:sldMk cId="3417970772" sldId="267"/>
            <ac:spMk id="6" creationId="{FBEB8C80-1DE1-0B5A-7C78-2309E4463E0C}"/>
          </ac:spMkLst>
        </pc:spChg>
        <pc:picChg chg="add mod">
          <ac:chgData name="Marvyn Levin" userId="62a5f2ee16c00e1c" providerId="LiveId" clId="{0FCE4D92-3162-43A3-9C9E-CA2C933D1CAA}" dt="2023-10-17T21:24:46.671" v="1846" actId="688"/>
          <ac:picMkLst>
            <pc:docMk/>
            <pc:sldMk cId="3417970772" sldId="267"/>
            <ac:picMk id="3" creationId="{117A3A4E-2D8B-12A6-982E-DA0B18A6A6AE}"/>
          </ac:picMkLst>
        </pc:picChg>
        <pc:picChg chg="del">
          <ac:chgData name="Marvyn Levin" userId="62a5f2ee16c00e1c" providerId="LiveId" clId="{0FCE4D92-3162-43A3-9C9E-CA2C933D1CAA}" dt="2023-10-17T21:21:58.749" v="1717" actId="478"/>
          <ac:picMkLst>
            <pc:docMk/>
            <pc:sldMk cId="3417970772" sldId="267"/>
            <ac:picMk id="7" creationId="{66A2D549-BD10-0B0D-8806-270063F6B8E6}"/>
          </ac:picMkLst>
        </pc:picChg>
      </pc:sldChg>
      <pc:sldChg chg="add del">
        <pc:chgData name="Marvyn Levin" userId="62a5f2ee16c00e1c" providerId="LiveId" clId="{0FCE4D92-3162-43A3-9C9E-CA2C933D1CAA}" dt="2023-10-17T21:25:01.910" v="1848" actId="47"/>
        <pc:sldMkLst>
          <pc:docMk/>
          <pc:sldMk cId="284287971" sldId="268"/>
        </pc:sldMkLst>
      </pc:sldChg>
      <pc:sldChg chg="addSp delSp modSp new mod modAnim chgLayout">
        <pc:chgData name="Marvyn Levin" userId="62a5f2ee16c00e1c" providerId="LiveId" clId="{0FCE4D92-3162-43A3-9C9E-CA2C933D1CAA}" dt="2023-10-18T15:21:30.388" v="5208"/>
        <pc:sldMkLst>
          <pc:docMk/>
          <pc:sldMk cId="2240462490" sldId="268"/>
        </pc:sldMkLst>
        <pc:spChg chg="add del mod">
          <ac:chgData name="Marvyn Levin" userId="62a5f2ee16c00e1c" providerId="LiveId" clId="{0FCE4D92-3162-43A3-9C9E-CA2C933D1CAA}" dt="2023-10-18T12:14:34.655" v="4339" actId="478"/>
          <ac:spMkLst>
            <pc:docMk/>
            <pc:sldMk cId="2240462490" sldId="268"/>
            <ac:spMk id="2" creationId="{49A42987-83AC-5A60-DC3A-3B07FEEA4C8B}"/>
          </ac:spMkLst>
        </pc:spChg>
        <pc:spChg chg="del mod ord">
          <ac:chgData name="Marvyn Levin" userId="62a5f2ee16c00e1c" providerId="LiveId" clId="{0FCE4D92-3162-43A3-9C9E-CA2C933D1CAA}" dt="2023-10-17T21:25:10.482" v="1850" actId="700"/>
          <ac:spMkLst>
            <pc:docMk/>
            <pc:sldMk cId="2240462490" sldId="268"/>
            <ac:spMk id="2" creationId="{B408025A-F1E9-791F-EA14-F23DEC1F00AF}"/>
          </ac:spMkLst>
        </pc:spChg>
        <pc:spChg chg="del mod ord">
          <ac:chgData name="Marvyn Levin" userId="62a5f2ee16c00e1c" providerId="LiveId" clId="{0FCE4D92-3162-43A3-9C9E-CA2C933D1CAA}" dt="2023-10-17T21:25:10.482" v="1850" actId="700"/>
          <ac:spMkLst>
            <pc:docMk/>
            <pc:sldMk cId="2240462490" sldId="268"/>
            <ac:spMk id="3" creationId="{520E3A6E-2BCC-040A-A709-D251192E89F7}"/>
          </ac:spMkLst>
        </pc:spChg>
        <pc:spChg chg="add mod ord">
          <ac:chgData name="Marvyn Levin" userId="62a5f2ee16c00e1c" providerId="LiveId" clId="{0FCE4D92-3162-43A3-9C9E-CA2C933D1CAA}" dt="2023-10-17T21:25:18.391" v="1862" actId="242"/>
          <ac:spMkLst>
            <pc:docMk/>
            <pc:sldMk cId="2240462490" sldId="268"/>
            <ac:spMk id="4" creationId="{214C48E7-3B8D-E120-5C65-7F62355FD6BD}"/>
          </ac:spMkLst>
        </pc:spChg>
        <pc:spChg chg="add mod ord">
          <ac:chgData name="Marvyn Levin" userId="62a5f2ee16c00e1c" providerId="LiveId" clId="{0FCE4D92-3162-43A3-9C9E-CA2C933D1CAA}" dt="2023-10-18T07:25:20.434" v="3005" actId="403"/>
          <ac:spMkLst>
            <pc:docMk/>
            <pc:sldMk cId="2240462490" sldId="268"/>
            <ac:spMk id="5" creationId="{4EC9704E-42B0-9ABA-7788-BE5F8EAFA857}"/>
          </ac:spMkLst>
        </pc:spChg>
        <pc:spChg chg="add mod ord">
          <ac:chgData name="Marvyn Levin" userId="62a5f2ee16c00e1c" providerId="LiveId" clId="{0FCE4D92-3162-43A3-9C9E-CA2C933D1CAA}" dt="2023-10-18T07:25:32.257" v="3006" actId="20577"/>
          <ac:spMkLst>
            <pc:docMk/>
            <pc:sldMk cId="2240462490" sldId="268"/>
            <ac:spMk id="6" creationId="{90115C3F-10E1-E57E-AA43-83BC624621D5}"/>
          </ac:spMkLst>
        </pc:spChg>
        <pc:spChg chg="mod">
          <ac:chgData name="Marvyn Levin" userId="62a5f2ee16c00e1c" providerId="LiveId" clId="{0FCE4D92-3162-43A3-9C9E-CA2C933D1CAA}" dt="2023-10-18T10:46:31.491" v="3474" actId="20577"/>
          <ac:spMkLst>
            <pc:docMk/>
            <pc:sldMk cId="2240462490" sldId="268"/>
            <ac:spMk id="7" creationId="{5CBB29E5-67EC-4932-F288-804B06D4FAE4}"/>
          </ac:spMkLst>
        </pc:spChg>
        <pc:picChg chg="add mod">
          <ac:chgData name="Marvyn Levin" userId="62a5f2ee16c00e1c" providerId="LiveId" clId="{0FCE4D92-3162-43A3-9C9E-CA2C933D1CAA}" dt="2023-10-18T12:14:43.661" v="4345" actId="14100"/>
          <ac:picMkLst>
            <pc:docMk/>
            <pc:sldMk cId="2240462490" sldId="268"/>
            <ac:picMk id="9" creationId="{2B38434D-2533-183A-1778-327255D49076}"/>
          </ac:picMkLst>
        </pc:picChg>
        <pc:picChg chg="add mod">
          <ac:chgData name="Marvyn Levin" userId="62a5f2ee16c00e1c" providerId="LiveId" clId="{0FCE4D92-3162-43A3-9C9E-CA2C933D1CAA}" dt="2023-10-18T12:15:02.689" v="4349" actId="1076"/>
          <ac:picMkLst>
            <pc:docMk/>
            <pc:sldMk cId="2240462490" sldId="268"/>
            <ac:picMk id="10" creationId="{C62EBA4E-D1EA-F19D-02FB-4038979B5CD7}"/>
          </ac:picMkLst>
        </pc:picChg>
        <pc:picChg chg="add mod">
          <ac:chgData name="Marvyn Levin" userId="62a5f2ee16c00e1c" providerId="LiveId" clId="{0FCE4D92-3162-43A3-9C9E-CA2C933D1CAA}" dt="2023-10-18T12:15:43.598" v="4364" actId="14100"/>
          <ac:picMkLst>
            <pc:docMk/>
            <pc:sldMk cId="2240462490" sldId="268"/>
            <ac:picMk id="11" creationId="{8FC1A7B9-752D-1911-8BAE-B35EEB64EC26}"/>
          </ac:picMkLst>
        </pc:picChg>
      </pc:sldChg>
      <pc:sldChg chg="add del">
        <pc:chgData name="Marvyn Levin" userId="62a5f2ee16c00e1c" providerId="LiveId" clId="{0FCE4D92-3162-43A3-9C9E-CA2C933D1CAA}" dt="2023-10-17T21:23:57.370" v="1837"/>
        <pc:sldMkLst>
          <pc:docMk/>
          <pc:sldMk cId="4242870385" sldId="268"/>
        </pc:sldMkLst>
      </pc:sldChg>
      <pc:sldChg chg="addSp delSp modSp new del mod chgLayout">
        <pc:chgData name="Marvyn Levin" userId="62a5f2ee16c00e1c" providerId="LiveId" clId="{0FCE4D92-3162-43A3-9C9E-CA2C933D1CAA}" dt="2023-10-17T21:28:28.798" v="2105" actId="47"/>
        <pc:sldMkLst>
          <pc:docMk/>
          <pc:sldMk cId="3013205060" sldId="269"/>
        </pc:sldMkLst>
        <pc:spChg chg="del mod ord">
          <ac:chgData name="Marvyn Levin" userId="62a5f2ee16c00e1c" providerId="LiveId" clId="{0FCE4D92-3162-43A3-9C9E-CA2C933D1CAA}" dt="2023-10-17T21:28:09.008" v="2093" actId="700"/>
          <ac:spMkLst>
            <pc:docMk/>
            <pc:sldMk cId="3013205060" sldId="269"/>
            <ac:spMk id="2" creationId="{16872EEA-F40D-C3A2-889C-F3670F717168}"/>
          </ac:spMkLst>
        </pc:spChg>
        <pc:spChg chg="del mod ord">
          <ac:chgData name="Marvyn Levin" userId="62a5f2ee16c00e1c" providerId="LiveId" clId="{0FCE4D92-3162-43A3-9C9E-CA2C933D1CAA}" dt="2023-10-17T21:28:09.008" v="2093" actId="700"/>
          <ac:spMkLst>
            <pc:docMk/>
            <pc:sldMk cId="3013205060" sldId="269"/>
            <ac:spMk id="3" creationId="{F8E858B6-6809-F366-3A7B-2FFDA1EF3898}"/>
          </ac:spMkLst>
        </pc:spChg>
        <pc:spChg chg="add mod ord">
          <ac:chgData name="Marvyn Levin" userId="62a5f2ee16c00e1c" providerId="LiveId" clId="{0FCE4D92-3162-43A3-9C9E-CA2C933D1CAA}" dt="2023-10-17T21:28:19.112" v="2103" actId="20577"/>
          <ac:spMkLst>
            <pc:docMk/>
            <pc:sldMk cId="3013205060" sldId="269"/>
            <ac:spMk id="4" creationId="{7786EF7E-0015-C40A-BA04-0AB38157B002}"/>
          </ac:spMkLst>
        </pc:spChg>
        <pc:spChg chg="add mod ord">
          <ac:chgData name="Marvyn Levin" userId="62a5f2ee16c00e1c" providerId="LiveId" clId="{0FCE4D92-3162-43A3-9C9E-CA2C933D1CAA}" dt="2023-10-17T21:28:09.008" v="2093" actId="700"/>
          <ac:spMkLst>
            <pc:docMk/>
            <pc:sldMk cId="3013205060" sldId="269"/>
            <ac:spMk id="5" creationId="{C203A045-9846-A030-2492-BA6FEEA3B1F8}"/>
          </ac:spMkLst>
        </pc:spChg>
      </pc:sldChg>
      <pc:sldChg chg="addSp modSp add mod modAnim">
        <pc:chgData name="Marvyn Levin" userId="62a5f2ee16c00e1c" providerId="LiveId" clId="{0FCE4D92-3162-43A3-9C9E-CA2C933D1CAA}" dt="2023-10-18T15:20:34.938" v="5199" actId="1076"/>
        <pc:sldMkLst>
          <pc:docMk/>
          <pc:sldMk cId="2235056350" sldId="270"/>
        </pc:sldMkLst>
        <pc:spChg chg="mod">
          <ac:chgData name="Marvyn Levin" userId="62a5f2ee16c00e1c" providerId="LiveId" clId="{0FCE4D92-3162-43A3-9C9E-CA2C933D1CAA}" dt="2023-10-18T10:46:07.977" v="3464" actId="20577"/>
          <ac:spMkLst>
            <pc:docMk/>
            <pc:sldMk cId="2235056350" sldId="270"/>
            <ac:spMk id="2" creationId="{BD67ABBD-7AB9-76CA-2ED7-6B9BA42499A9}"/>
          </ac:spMkLst>
        </pc:spChg>
        <pc:spChg chg="mod">
          <ac:chgData name="Marvyn Levin" userId="62a5f2ee16c00e1c" providerId="LiveId" clId="{0FCE4D92-3162-43A3-9C9E-CA2C933D1CAA}" dt="2023-10-17T21:28:31.840" v="2115" actId="20577"/>
          <ac:spMkLst>
            <pc:docMk/>
            <pc:sldMk cId="2235056350" sldId="270"/>
            <ac:spMk id="4" creationId="{45E16421-1352-C11F-15AE-1B0332E7F4E1}"/>
          </ac:spMkLst>
        </pc:spChg>
        <pc:spChg chg="mod">
          <ac:chgData name="Marvyn Levin" userId="62a5f2ee16c00e1c" providerId="LiveId" clId="{0FCE4D92-3162-43A3-9C9E-CA2C933D1CAA}" dt="2023-10-18T07:53:53.800" v="3306" actId="1076"/>
          <ac:spMkLst>
            <pc:docMk/>
            <pc:sldMk cId="2235056350" sldId="270"/>
            <ac:spMk id="5" creationId="{1E01DD48-B8DB-7CC5-27D7-E93AD4594776}"/>
          </ac:spMkLst>
        </pc:spChg>
        <pc:picChg chg="add mod">
          <ac:chgData name="Marvyn Levin" userId="62a5f2ee16c00e1c" providerId="LiveId" clId="{0FCE4D92-3162-43A3-9C9E-CA2C933D1CAA}" dt="2023-10-18T15:20:34.938" v="5199" actId="1076"/>
          <ac:picMkLst>
            <pc:docMk/>
            <pc:sldMk cId="2235056350" sldId="270"/>
            <ac:picMk id="7" creationId="{765AA350-EB3D-C430-2AF0-6B73323945A5}"/>
          </ac:picMkLst>
        </pc:picChg>
        <pc:picChg chg="add mod">
          <ac:chgData name="Marvyn Levin" userId="62a5f2ee16c00e1c" providerId="LiveId" clId="{0FCE4D92-3162-43A3-9C9E-CA2C933D1CAA}" dt="2023-10-18T14:39:57.559" v="5044" actId="1076"/>
          <ac:picMkLst>
            <pc:docMk/>
            <pc:sldMk cId="2235056350" sldId="270"/>
            <ac:picMk id="8" creationId="{531C4EA8-6743-0DB3-986E-3BF5EAF73455}"/>
          </ac:picMkLst>
        </pc:picChg>
        <pc:picChg chg="add mod">
          <ac:chgData name="Marvyn Levin" userId="62a5f2ee16c00e1c" providerId="LiveId" clId="{0FCE4D92-3162-43A3-9C9E-CA2C933D1CAA}" dt="2023-10-18T14:39:54.137" v="5041" actId="1076"/>
          <ac:picMkLst>
            <pc:docMk/>
            <pc:sldMk cId="2235056350" sldId="270"/>
            <ac:picMk id="10" creationId="{CBB888A9-5835-08BE-589E-CD5195957600}"/>
          </ac:picMkLst>
        </pc:picChg>
        <pc:picChg chg="add mod">
          <ac:chgData name="Marvyn Levin" userId="62a5f2ee16c00e1c" providerId="LiveId" clId="{0FCE4D92-3162-43A3-9C9E-CA2C933D1CAA}" dt="2023-10-18T14:39:55.533" v="5042" actId="1076"/>
          <ac:picMkLst>
            <pc:docMk/>
            <pc:sldMk cId="2235056350" sldId="270"/>
            <ac:picMk id="12" creationId="{2B98DE00-A481-62BD-99CE-157A7F85C81B}"/>
          </ac:picMkLst>
        </pc:picChg>
      </pc:sldChg>
      <pc:sldChg chg="add del">
        <pc:chgData name="Marvyn Levin" userId="62a5f2ee16c00e1c" providerId="LiveId" clId="{0FCE4D92-3162-43A3-9C9E-CA2C933D1CAA}" dt="2023-10-17T21:29:37.602" v="2261"/>
        <pc:sldMkLst>
          <pc:docMk/>
          <pc:sldMk cId="666606353" sldId="271"/>
        </pc:sldMkLst>
      </pc:sldChg>
      <pc:sldChg chg="addSp delSp modSp add mod modAnim">
        <pc:chgData name="Marvyn Levin" userId="62a5f2ee16c00e1c" providerId="LiveId" clId="{0FCE4D92-3162-43A3-9C9E-CA2C933D1CAA}" dt="2023-10-18T14:43:37.850" v="5093"/>
        <pc:sldMkLst>
          <pc:docMk/>
          <pc:sldMk cId="1460497669" sldId="271"/>
        </pc:sldMkLst>
        <pc:spChg chg="mod">
          <ac:chgData name="Marvyn Levin" userId="62a5f2ee16c00e1c" providerId="LiveId" clId="{0FCE4D92-3162-43A3-9C9E-CA2C933D1CAA}" dt="2023-10-18T10:46:13.724" v="3468" actId="20577"/>
          <ac:spMkLst>
            <pc:docMk/>
            <pc:sldMk cId="1460497669" sldId="271"/>
            <ac:spMk id="2" creationId="{89261378-4003-4752-506E-3566B1C0E621}"/>
          </ac:spMkLst>
        </pc:spChg>
        <pc:spChg chg="mod">
          <ac:chgData name="Marvyn Levin" userId="62a5f2ee16c00e1c" providerId="LiveId" clId="{0FCE4D92-3162-43A3-9C9E-CA2C933D1CAA}" dt="2023-10-18T07:15:31.718" v="2780" actId="20577"/>
          <ac:spMkLst>
            <pc:docMk/>
            <pc:sldMk cId="1460497669" sldId="271"/>
            <ac:spMk id="5" creationId="{1E01DD48-B8DB-7CC5-27D7-E93AD4594776}"/>
          </ac:spMkLst>
        </pc:spChg>
        <pc:spChg chg="add del mod">
          <ac:chgData name="Marvyn Levin" userId="62a5f2ee16c00e1c" providerId="LiveId" clId="{0FCE4D92-3162-43A3-9C9E-CA2C933D1CAA}" dt="2023-10-18T10:56:43.006" v="3512" actId="478"/>
          <ac:spMkLst>
            <pc:docMk/>
            <pc:sldMk cId="1460497669" sldId="271"/>
            <ac:spMk id="6" creationId="{80A98CEE-7C35-FE9F-0E51-383BCDD713CC}"/>
          </ac:spMkLst>
        </pc:spChg>
        <pc:picChg chg="add del mod">
          <ac:chgData name="Marvyn Levin" userId="62a5f2ee16c00e1c" providerId="LiveId" clId="{0FCE4D92-3162-43A3-9C9E-CA2C933D1CAA}" dt="2023-10-18T10:57:18.845" v="3521" actId="478"/>
          <ac:picMkLst>
            <pc:docMk/>
            <pc:sldMk cId="1460497669" sldId="271"/>
            <ac:picMk id="8" creationId="{EAA5B567-9133-AD1B-AB04-223FB4250A74}"/>
          </ac:picMkLst>
        </pc:picChg>
        <pc:picChg chg="add mod">
          <ac:chgData name="Marvyn Levin" userId="62a5f2ee16c00e1c" providerId="LiveId" clId="{0FCE4D92-3162-43A3-9C9E-CA2C933D1CAA}" dt="2023-10-18T11:02:35.140" v="3559" actId="1440"/>
          <ac:picMkLst>
            <pc:docMk/>
            <pc:sldMk cId="1460497669" sldId="271"/>
            <ac:picMk id="9" creationId="{ADE14C25-E590-3A55-FBFF-6A3BAE6F738B}"/>
          </ac:picMkLst>
        </pc:picChg>
        <pc:picChg chg="add del mod">
          <ac:chgData name="Marvyn Levin" userId="62a5f2ee16c00e1c" providerId="LiveId" clId="{0FCE4D92-3162-43A3-9C9E-CA2C933D1CAA}" dt="2023-10-18T12:04:20.244" v="4311" actId="478"/>
          <ac:picMkLst>
            <pc:docMk/>
            <pc:sldMk cId="1460497669" sldId="271"/>
            <ac:picMk id="10" creationId="{83389183-673B-18CE-42FF-F000D4E30E22}"/>
          </ac:picMkLst>
        </pc:picChg>
        <pc:picChg chg="add mod">
          <ac:chgData name="Marvyn Levin" userId="62a5f2ee16c00e1c" providerId="LiveId" clId="{0FCE4D92-3162-43A3-9C9E-CA2C933D1CAA}" dt="2023-10-18T12:04:44.888" v="4320" actId="1440"/>
          <ac:picMkLst>
            <pc:docMk/>
            <pc:sldMk cId="1460497669" sldId="271"/>
            <ac:picMk id="12" creationId="{B47B0B2A-35CB-3B47-F1DE-331569C15FBD}"/>
          </ac:picMkLst>
        </pc:picChg>
        <pc:picChg chg="add mod">
          <ac:chgData name="Marvyn Levin" userId="62a5f2ee16c00e1c" providerId="LiveId" clId="{0FCE4D92-3162-43A3-9C9E-CA2C933D1CAA}" dt="2023-10-18T12:18:19.655" v="4371" actId="1076"/>
          <ac:picMkLst>
            <pc:docMk/>
            <pc:sldMk cId="1460497669" sldId="271"/>
            <ac:picMk id="14" creationId="{0478B55F-736C-6620-20A4-E91A4842EE6C}"/>
          </ac:picMkLst>
        </pc:picChg>
      </pc:sldChg>
      <pc:sldChg chg="addSp delSp modSp add mod modAnim">
        <pc:chgData name="Marvyn Levin" userId="62a5f2ee16c00e1c" providerId="LiveId" clId="{0FCE4D92-3162-43A3-9C9E-CA2C933D1CAA}" dt="2023-10-18T14:44:35.560" v="5102"/>
        <pc:sldMkLst>
          <pc:docMk/>
          <pc:sldMk cId="1958386895" sldId="272"/>
        </pc:sldMkLst>
        <pc:spChg chg="mod">
          <ac:chgData name="Marvyn Levin" userId="62a5f2ee16c00e1c" providerId="LiveId" clId="{0FCE4D92-3162-43A3-9C9E-CA2C933D1CAA}" dt="2023-10-18T10:46:23.371" v="3470" actId="20577"/>
          <ac:spMkLst>
            <pc:docMk/>
            <pc:sldMk cId="1958386895" sldId="272"/>
            <ac:spMk id="2" creationId="{A581F8AD-D201-E7D5-746B-C508BD04BFAA}"/>
          </ac:spMkLst>
        </pc:spChg>
        <pc:spChg chg="mod">
          <ac:chgData name="Marvyn Levin" userId="62a5f2ee16c00e1c" providerId="LiveId" clId="{0FCE4D92-3162-43A3-9C9E-CA2C933D1CAA}" dt="2023-10-18T12:13:01.450" v="4335" actId="1076"/>
          <ac:spMkLst>
            <pc:docMk/>
            <pc:sldMk cId="1958386895" sldId="272"/>
            <ac:spMk id="5" creationId="{1E01DD48-B8DB-7CC5-27D7-E93AD4594776}"/>
          </ac:spMkLst>
        </pc:spChg>
        <pc:spChg chg="add del mod">
          <ac:chgData name="Marvyn Levin" userId="62a5f2ee16c00e1c" providerId="LiveId" clId="{0FCE4D92-3162-43A3-9C9E-CA2C933D1CAA}" dt="2023-10-18T12:12:29.801" v="4323" actId="478"/>
          <ac:spMkLst>
            <pc:docMk/>
            <pc:sldMk cId="1958386895" sldId="272"/>
            <ac:spMk id="6" creationId="{2F30F2AB-1EC9-CD54-594F-599D709F3B22}"/>
          </ac:spMkLst>
        </pc:spChg>
        <pc:picChg chg="add mod">
          <ac:chgData name="Marvyn Levin" userId="62a5f2ee16c00e1c" providerId="LiveId" clId="{0FCE4D92-3162-43A3-9C9E-CA2C933D1CAA}" dt="2023-10-18T12:13:05.181" v="4337" actId="1076"/>
          <ac:picMkLst>
            <pc:docMk/>
            <pc:sldMk cId="1958386895" sldId="272"/>
            <ac:picMk id="8" creationId="{DDAE6811-71C7-B65D-B061-AF8D5586CA7B}"/>
          </ac:picMkLst>
        </pc:picChg>
      </pc:sldChg>
      <pc:sldChg chg="addSp delSp modSp add mod ord modAnim">
        <pc:chgData name="Marvyn Levin" userId="62a5f2ee16c00e1c" providerId="LiveId" clId="{0FCE4D92-3162-43A3-9C9E-CA2C933D1CAA}" dt="2023-10-18T14:57:49.376" v="5135"/>
        <pc:sldMkLst>
          <pc:docMk/>
          <pc:sldMk cId="332161119" sldId="273"/>
        </pc:sldMkLst>
        <pc:spChg chg="mod">
          <ac:chgData name="Marvyn Levin" userId="62a5f2ee16c00e1c" providerId="LiveId" clId="{0FCE4D92-3162-43A3-9C9E-CA2C933D1CAA}" dt="2023-10-17T21:44:08.288" v="2637"/>
          <ac:spMkLst>
            <pc:docMk/>
            <pc:sldMk cId="332161119" sldId="273"/>
            <ac:spMk id="2" creationId="{46910CA2-EF96-CE45-9D52-0656DE638D0B}"/>
          </ac:spMkLst>
        </pc:spChg>
        <pc:spChg chg="mod">
          <ac:chgData name="Marvyn Levin" userId="62a5f2ee16c00e1c" providerId="LiveId" clId="{0FCE4D92-3162-43A3-9C9E-CA2C933D1CAA}" dt="2023-10-17T21:32:17.692" v="2472" actId="20577"/>
          <ac:spMkLst>
            <pc:docMk/>
            <pc:sldMk cId="332161119" sldId="273"/>
            <ac:spMk id="4" creationId="{214C48E7-3B8D-E120-5C65-7F62355FD6BD}"/>
          </ac:spMkLst>
        </pc:spChg>
        <pc:spChg chg="mod">
          <ac:chgData name="Marvyn Levin" userId="62a5f2ee16c00e1c" providerId="LiveId" clId="{0FCE4D92-3162-43A3-9C9E-CA2C933D1CAA}" dt="2023-10-18T07:29:46.922" v="3064" actId="403"/>
          <ac:spMkLst>
            <pc:docMk/>
            <pc:sldMk cId="332161119" sldId="273"/>
            <ac:spMk id="5" creationId="{4EC9704E-42B0-9ABA-7788-BE5F8EAFA857}"/>
          </ac:spMkLst>
        </pc:spChg>
        <pc:spChg chg="mod">
          <ac:chgData name="Marvyn Levin" userId="62a5f2ee16c00e1c" providerId="LiveId" clId="{0FCE4D92-3162-43A3-9C9E-CA2C933D1CAA}" dt="2023-10-17T21:37:18.435" v="2554" actId="12"/>
          <ac:spMkLst>
            <pc:docMk/>
            <pc:sldMk cId="332161119" sldId="273"/>
            <ac:spMk id="6" creationId="{90115C3F-10E1-E57E-AA43-83BC624621D5}"/>
          </ac:spMkLst>
        </pc:spChg>
        <pc:spChg chg="add del">
          <ac:chgData name="Marvyn Levin" userId="62a5f2ee16c00e1c" providerId="LiveId" clId="{0FCE4D92-3162-43A3-9C9E-CA2C933D1CAA}" dt="2023-10-17T21:44:07.033" v="2636" actId="22"/>
          <ac:spMkLst>
            <pc:docMk/>
            <pc:sldMk cId="332161119" sldId="273"/>
            <ac:spMk id="8" creationId="{427C5F0C-E591-0E91-F1E5-FCC60E67EDD9}"/>
          </ac:spMkLst>
        </pc:spChg>
        <pc:picChg chg="add del mod">
          <ac:chgData name="Marvyn Levin" userId="62a5f2ee16c00e1c" providerId="LiveId" clId="{0FCE4D92-3162-43A3-9C9E-CA2C933D1CAA}" dt="2023-10-18T07:27:20.247" v="3016" actId="478"/>
          <ac:picMkLst>
            <pc:docMk/>
            <pc:sldMk cId="332161119" sldId="273"/>
            <ac:picMk id="8" creationId="{3A839CED-0FDA-1BD3-2BC3-ABC270D70BBF}"/>
          </ac:picMkLst>
        </pc:picChg>
        <pc:picChg chg="add del mod">
          <ac:chgData name="Marvyn Levin" userId="62a5f2ee16c00e1c" providerId="LiveId" clId="{0FCE4D92-3162-43A3-9C9E-CA2C933D1CAA}" dt="2023-10-18T07:28:22.408" v="3029" actId="478"/>
          <ac:picMkLst>
            <pc:docMk/>
            <pc:sldMk cId="332161119" sldId="273"/>
            <ac:picMk id="10" creationId="{B1D81D98-218A-59E6-3502-8F1CF3AA3B76}"/>
          </ac:picMkLst>
        </pc:picChg>
        <pc:picChg chg="add mod">
          <ac:chgData name="Marvyn Levin" userId="62a5f2ee16c00e1c" providerId="LiveId" clId="{0FCE4D92-3162-43A3-9C9E-CA2C933D1CAA}" dt="2023-10-18T13:07:44.120" v="4606" actId="1440"/>
          <ac:picMkLst>
            <pc:docMk/>
            <pc:sldMk cId="332161119" sldId="273"/>
            <ac:picMk id="12" creationId="{5BCD0686-E870-EC09-70F6-943273FC49E9}"/>
          </ac:picMkLst>
        </pc:picChg>
      </pc:sldChg>
      <pc:sldChg chg="addSp modSp add mod modAnim">
        <pc:chgData name="Marvyn Levin" userId="62a5f2ee16c00e1c" providerId="LiveId" clId="{0FCE4D92-3162-43A3-9C9E-CA2C933D1CAA}" dt="2023-10-18T14:07:45.112" v="4989"/>
        <pc:sldMkLst>
          <pc:docMk/>
          <pc:sldMk cId="958411887" sldId="274"/>
        </pc:sldMkLst>
        <pc:spChg chg="mod">
          <ac:chgData name="Marvyn Levin" userId="62a5f2ee16c00e1c" providerId="LiveId" clId="{0FCE4D92-3162-43A3-9C9E-CA2C933D1CAA}" dt="2023-10-18T07:41:47.660" v="3155" actId="20577"/>
          <ac:spMkLst>
            <pc:docMk/>
            <pc:sldMk cId="958411887" sldId="274"/>
            <ac:spMk id="5" creationId="{1E01DD48-B8DB-7CC5-27D7-E93AD4594776}"/>
          </ac:spMkLst>
        </pc:spChg>
        <pc:picChg chg="add mod">
          <ac:chgData name="Marvyn Levin" userId="62a5f2ee16c00e1c" providerId="LiveId" clId="{0FCE4D92-3162-43A3-9C9E-CA2C933D1CAA}" dt="2023-10-18T07:42:00.820" v="3167" actId="14100"/>
          <ac:picMkLst>
            <pc:docMk/>
            <pc:sldMk cId="958411887" sldId="274"/>
            <ac:picMk id="7" creationId="{FA06DC10-B8EA-5737-5AFB-E8870689FE61}"/>
          </ac:picMkLst>
        </pc:picChg>
        <pc:picChg chg="add mod">
          <ac:chgData name="Marvyn Levin" userId="62a5f2ee16c00e1c" providerId="LiveId" clId="{0FCE4D92-3162-43A3-9C9E-CA2C933D1CAA}" dt="2023-10-18T07:42:09.186" v="3169" actId="1076"/>
          <ac:picMkLst>
            <pc:docMk/>
            <pc:sldMk cId="958411887" sldId="274"/>
            <ac:picMk id="9" creationId="{02FD4001-17DE-9A92-B494-1D1E2EDE2236}"/>
          </ac:picMkLst>
        </pc:picChg>
        <pc:picChg chg="add mod">
          <ac:chgData name="Marvyn Levin" userId="62a5f2ee16c00e1c" providerId="LiveId" clId="{0FCE4D92-3162-43A3-9C9E-CA2C933D1CAA}" dt="2023-10-18T07:47:15.913" v="3231" actId="1076"/>
          <ac:picMkLst>
            <pc:docMk/>
            <pc:sldMk cId="958411887" sldId="274"/>
            <ac:picMk id="10" creationId="{F2445051-4F25-8FFD-4C04-43A9E310B01E}"/>
          </ac:picMkLst>
        </pc:picChg>
      </pc:sldChg>
      <pc:sldChg chg="add del">
        <pc:chgData name="Marvyn Levin" userId="62a5f2ee16c00e1c" providerId="LiveId" clId="{0FCE4D92-3162-43A3-9C9E-CA2C933D1CAA}" dt="2023-10-17T21:45:28.154" v="2658"/>
        <pc:sldMkLst>
          <pc:docMk/>
          <pc:sldMk cId="3095992743" sldId="274"/>
        </pc:sldMkLst>
      </pc:sldChg>
      <pc:sldChg chg="addSp modSp add mod modAnim">
        <pc:chgData name="Marvyn Levin" userId="62a5f2ee16c00e1c" providerId="LiveId" clId="{0FCE4D92-3162-43A3-9C9E-CA2C933D1CAA}" dt="2023-10-18T14:42:03.626" v="5069"/>
        <pc:sldMkLst>
          <pc:docMk/>
          <pc:sldMk cId="827772203" sldId="275"/>
        </pc:sldMkLst>
        <pc:spChg chg="mod">
          <ac:chgData name="Marvyn Levin" userId="62a5f2ee16c00e1c" providerId="LiveId" clId="{0FCE4D92-3162-43A3-9C9E-CA2C933D1CAA}" dt="2023-10-18T10:46:11.087" v="3466" actId="20577"/>
          <ac:spMkLst>
            <pc:docMk/>
            <pc:sldMk cId="827772203" sldId="275"/>
            <ac:spMk id="2" creationId="{BD67ABBD-7AB9-76CA-2ED7-6B9BA42499A9}"/>
          </ac:spMkLst>
        </pc:spChg>
        <pc:spChg chg="mod">
          <ac:chgData name="Marvyn Levin" userId="62a5f2ee16c00e1c" providerId="LiveId" clId="{0FCE4D92-3162-43A3-9C9E-CA2C933D1CAA}" dt="2023-10-18T07:20:42.545" v="2944" actId="15"/>
          <ac:spMkLst>
            <pc:docMk/>
            <pc:sldMk cId="827772203" sldId="275"/>
            <ac:spMk id="5" creationId="{1E01DD48-B8DB-7CC5-27D7-E93AD4594776}"/>
          </ac:spMkLst>
        </pc:spChg>
        <pc:picChg chg="add mod">
          <ac:chgData name="Marvyn Levin" userId="62a5f2ee16c00e1c" providerId="LiveId" clId="{0FCE4D92-3162-43A3-9C9E-CA2C933D1CAA}" dt="2023-10-18T07:54:30.839" v="3312" actId="1076"/>
          <ac:picMkLst>
            <pc:docMk/>
            <pc:sldMk cId="827772203" sldId="275"/>
            <ac:picMk id="7" creationId="{2B14529F-30AA-7C11-5034-164CC0F6502E}"/>
          </ac:picMkLst>
        </pc:picChg>
      </pc:sldChg>
      <pc:sldChg chg="add del">
        <pc:chgData name="Marvyn Levin" userId="62a5f2ee16c00e1c" providerId="LiveId" clId="{0FCE4D92-3162-43A3-9C9E-CA2C933D1CAA}" dt="2023-10-17T21:45:28.059" v="2657"/>
        <pc:sldMkLst>
          <pc:docMk/>
          <pc:sldMk cId="2847634637" sldId="275"/>
        </pc:sldMkLst>
      </pc:sldChg>
      <pc:sldChg chg="addSp delSp modSp add mod modAnim">
        <pc:chgData name="Marvyn Levin" userId="62a5f2ee16c00e1c" providerId="LiveId" clId="{0FCE4D92-3162-43A3-9C9E-CA2C933D1CAA}" dt="2023-10-18T13:52:34.400" v="4892"/>
        <pc:sldMkLst>
          <pc:docMk/>
          <pc:sldMk cId="70509833" sldId="276"/>
        </pc:sldMkLst>
        <pc:spChg chg="mod">
          <ac:chgData name="Marvyn Levin" userId="62a5f2ee16c00e1c" providerId="LiveId" clId="{0FCE4D92-3162-43A3-9C9E-CA2C933D1CAA}" dt="2023-10-18T12:42:20.144" v="4499" actId="5793"/>
          <ac:spMkLst>
            <pc:docMk/>
            <pc:sldMk cId="70509833" sldId="276"/>
            <ac:spMk id="5" creationId="{1E01DD48-B8DB-7CC5-27D7-E93AD4594776}"/>
          </ac:spMkLst>
        </pc:spChg>
        <pc:spChg chg="add del mod">
          <ac:chgData name="Marvyn Levin" userId="62a5f2ee16c00e1c" providerId="LiveId" clId="{0FCE4D92-3162-43A3-9C9E-CA2C933D1CAA}" dt="2023-10-18T12:39:40.819" v="4448" actId="478"/>
          <ac:spMkLst>
            <pc:docMk/>
            <pc:sldMk cId="70509833" sldId="276"/>
            <ac:spMk id="7" creationId="{E92E9414-16AD-113E-18E5-E8656A8D9AF9}"/>
          </ac:spMkLst>
        </pc:spChg>
        <pc:picChg chg="del mod">
          <ac:chgData name="Marvyn Levin" userId="62a5f2ee16c00e1c" providerId="LiveId" clId="{0FCE4D92-3162-43A3-9C9E-CA2C933D1CAA}" dt="2023-10-18T12:41:57.213" v="4484" actId="478"/>
          <ac:picMkLst>
            <pc:docMk/>
            <pc:sldMk cId="70509833" sldId="276"/>
            <ac:picMk id="6" creationId="{2046553B-2981-DEDF-2DA2-CABEC884B6DF}"/>
          </ac:picMkLst>
        </pc:picChg>
        <pc:picChg chg="add mod">
          <ac:chgData name="Marvyn Levin" userId="62a5f2ee16c00e1c" providerId="LiveId" clId="{0FCE4D92-3162-43A3-9C9E-CA2C933D1CAA}" dt="2023-10-18T12:42:18.271" v="4498" actId="1076"/>
          <ac:picMkLst>
            <pc:docMk/>
            <pc:sldMk cId="70509833" sldId="276"/>
            <ac:picMk id="9" creationId="{2964C4FC-C333-5A18-9E18-AFEB486F4405}"/>
          </ac:picMkLst>
        </pc:picChg>
        <pc:picChg chg="add mod">
          <ac:chgData name="Marvyn Levin" userId="62a5f2ee16c00e1c" providerId="LiveId" clId="{0FCE4D92-3162-43A3-9C9E-CA2C933D1CAA}" dt="2023-10-18T12:41:57.773" v="4485"/>
          <ac:picMkLst>
            <pc:docMk/>
            <pc:sldMk cId="70509833" sldId="276"/>
            <ac:picMk id="10" creationId="{3F2D09C9-0079-D6C1-7150-4C994806532F}"/>
          </ac:picMkLst>
        </pc:picChg>
      </pc:sldChg>
      <pc:sldChg chg="add del">
        <pc:chgData name="Marvyn Levin" userId="62a5f2ee16c00e1c" providerId="LiveId" clId="{0FCE4D92-3162-43A3-9C9E-CA2C933D1CAA}" dt="2023-10-18T07:19:50.758" v="2934"/>
        <pc:sldMkLst>
          <pc:docMk/>
          <pc:sldMk cId="2733329562" sldId="276"/>
        </pc:sldMkLst>
      </pc:sldChg>
      <pc:sldChg chg="addSp delSp modSp add mod modAnim">
        <pc:chgData name="Marvyn Levin" userId="62a5f2ee16c00e1c" providerId="LiveId" clId="{0FCE4D92-3162-43A3-9C9E-CA2C933D1CAA}" dt="2023-10-19T08:04:37.272" v="5346"/>
        <pc:sldMkLst>
          <pc:docMk/>
          <pc:sldMk cId="1998711486" sldId="277"/>
        </pc:sldMkLst>
        <pc:spChg chg="mod">
          <ac:chgData name="Marvyn Levin" userId="62a5f2ee16c00e1c" providerId="LiveId" clId="{0FCE4D92-3162-43A3-9C9E-CA2C933D1CAA}" dt="2023-10-18T12:46:01.179" v="4514" actId="20577"/>
          <ac:spMkLst>
            <pc:docMk/>
            <pc:sldMk cId="1998711486" sldId="277"/>
            <ac:spMk id="5" creationId="{1E01DD48-B8DB-7CC5-27D7-E93AD4594776}"/>
          </ac:spMkLst>
        </pc:spChg>
        <pc:spChg chg="add del mod">
          <ac:chgData name="Marvyn Levin" userId="62a5f2ee16c00e1c" providerId="LiveId" clId="{0FCE4D92-3162-43A3-9C9E-CA2C933D1CAA}" dt="2023-10-18T12:45:39.342" v="4506" actId="478"/>
          <ac:spMkLst>
            <pc:docMk/>
            <pc:sldMk cId="1998711486" sldId="277"/>
            <ac:spMk id="8" creationId="{4390E0FD-5F9F-5FEC-ED9F-70193E066C40}"/>
          </ac:spMkLst>
        </pc:spChg>
        <pc:picChg chg="add mod">
          <ac:chgData name="Marvyn Levin" userId="62a5f2ee16c00e1c" providerId="LiveId" clId="{0FCE4D92-3162-43A3-9C9E-CA2C933D1CAA}" dt="2023-10-18T12:46:17.254" v="4520" actId="1076"/>
          <ac:picMkLst>
            <pc:docMk/>
            <pc:sldMk cId="1998711486" sldId="277"/>
            <ac:picMk id="7" creationId="{D254E754-CA5F-E3D5-E479-99B9A0136F72}"/>
          </ac:picMkLst>
        </pc:picChg>
        <pc:picChg chg="add mod">
          <ac:chgData name="Marvyn Levin" userId="62a5f2ee16c00e1c" providerId="LiveId" clId="{0FCE4D92-3162-43A3-9C9E-CA2C933D1CAA}" dt="2023-10-19T07:41:27.473" v="5266" actId="1076"/>
          <ac:picMkLst>
            <pc:docMk/>
            <pc:sldMk cId="1998711486" sldId="277"/>
            <ac:picMk id="9" creationId="{40EDCDE8-B621-B779-6360-0748DF30989A}"/>
          </ac:picMkLst>
        </pc:picChg>
        <pc:picChg chg="add mod">
          <ac:chgData name="Marvyn Levin" userId="62a5f2ee16c00e1c" providerId="LiveId" clId="{0FCE4D92-3162-43A3-9C9E-CA2C933D1CAA}" dt="2023-10-18T15:04:05.426" v="5165" actId="1076"/>
          <ac:picMkLst>
            <pc:docMk/>
            <pc:sldMk cId="1998711486" sldId="277"/>
            <ac:picMk id="11" creationId="{0CE07B3F-4BE2-F293-24AA-78091709AEA8}"/>
          </ac:picMkLst>
        </pc:picChg>
        <pc:picChg chg="add mod ord">
          <ac:chgData name="Marvyn Levin" userId="62a5f2ee16c00e1c" providerId="LiveId" clId="{0FCE4D92-3162-43A3-9C9E-CA2C933D1CAA}" dt="2023-10-18T15:04:33.253" v="5173" actId="171"/>
          <ac:picMkLst>
            <pc:docMk/>
            <pc:sldMk cId="1998711486" sldId="277"/>
            <ac:picMk id="13" creationId="{62FA0D47-6D2E-3DBA-E3BC-DA58F2ED5980}"/>
          </ac:picMkLst>
        </pc:picChg>
        <pc:picChg chg="add mod">
          <ac:chgData name="Marvyn Levin" userId="62a5f2ee16c00e1c" providerId="LiveId" clId="{0FCE4D92-3162-43A3-9C9E-CA2C933D1CAA}" dt="2023-10-18T15:05:21.623" v="5184" actId="1076"/>
          <ac:picMkLst>
            <pc:docMk/>
            <pc:sldMk cId="1998711486" sldId="277"/>
            <ac:picMk id="15" creationId="{9BDA8F91-1361-C83A-ED73-FFD12E480044}"/>
          </ac:picMkLst>
        </pc:picChg>
      </pc:sldChg>
      <pc:sldChg chg="addSp delSp modSp add mod modAnim">
        <pc:chgData name="Marvyn Levin" userId="62a5f2ee16c00e1c" providerId="LiveId" clId="{0FCE4D92-3162-43A3-9C9E-CA2C933D1CAA}" dt="2023-10-18T15:19:15.213" v="5190"/>
        <pc:sldMkLst>
          <pc:docMk/>
          <pc:sldMk cId="1488606016" sldId="278"/>
        </pc:sldMkLst>
        <pc:spChg chg="mod">
          <ac:chgData name="Marvyn Levin" userId="62a5f2ee16c00e1c" providerId="LiveId" clId="{0FCE4D92-3162-43A3-9C9E-CA2C933D1CAA}" dt="2023-10-18T07:42:27.949" v="3174" actId="20577"/>
          <ac:spMkLst>
            <pc:docMk/>
            <pc:sldMk cId="1488606016" sldId="278"/>
            <ac:spMk id="5" creationId="{1E01DD48-B8DB-7CC5-27D7-E93AD4594776}"/>
          </ac:spMkLst>
        </pc:spChg>
        <pc:picChg chg="del">
          <ac:chgData name="Marvyn Levin" userId="62a5f2ee16c00e1c" providerId="LiveId" clId="{0FCE4D92-3162-43A3-9C9E-CA2C933D1CAA}" dt="2023-10-18T07:42:21.010" v="3171" actId="478"/>
          <ac:picMkLst>
            <pc:docMk/>
            <pc:sldMk cId="1488606016" sldId="278"/>
            <ac:picMk id="7" creationId="{FA06DC10-B8EA-5737-5AFB-E8870689FE61}"/>
          </ac:picMkLst>
        </pc:picChg>
        <pc:picChg chg="add del mod">
          <ac:chgData name="Marvyn Levin" userId="62a5f2ee16c00e1c" providerId="LiveId" clId="{0FCE4D92-3162-43A3-9C9E-CA2C933D1CAA}" dt="2023-10-18T07:46:57.818" v="3224" actId="478"/>
          <ac:picMkLst>
            <pc:docMk/>
            <pc:sldMk cId="1488606016" sldId="278"/>
            <ac:picMk id="8" creationId="{B9F70239-26F6-FFAD-2C18-3ED3ACC53E25}"/>
          </ac:picMkLst>
        </pc:picChg>
        <pc:picChg chg="del">
          <ac:chgData name="Marvyn Levin" userId="62a5f2ee16c00e1c" providerId="LiveId" clId="{0FCE4D92-3162-43A3-9C9E-CA2C933D1CAA}" dt="2023-10-18T07:42:20.562" v="3170" actId="478"/>
          <ac:picMkLst>
            <pc:docMk/>
            <pc:sldMk cId="1488606016" sldId="278"/>
            <ac:picMk id="9" creationId="{02FD4001-17DE-9A92-B494-1D1E2EDE2236}"/>
          </ac:picMkLst>
        </pc:picChg>
        <pc:picChg chg="add mod">
          <ac:chgData name="Marvyn Levin" userId="62a5f2ee16c00e1c" providerId="LiveId" clId="{0FCE4D92-3162-43A3-9C9E-CA2C933D1CAA}" dt="2023-10-18T07:45:37.155" v="3197" actId="1440"/>
          <ac:picMkLst>
            <pc:docMk/>
            <pc:sldMk cId="1488606016" sldId="278"/>
            <ac:picMk id="11" creationId="{35E18755-E963-2CFB-B6B7-8E472C0CD5EF}"/>
          </ac:picMkLst>
        </pc:picChg>
        <pc:picChg chg="add del mod">
          <ac:chgData name="Marvyn Levin" userId="62a5f2ee16c00e1c" providerId="LiveId" clId="{0FCE4D92-3162-43A3-9C9E-CA2C933D1CAA}" dt="2023-10-18T07:46:57.074" v="3223" actId="478"/>
          <ac:picMkLst>
            <pc:docMk/>
            <pc:sldMk cId="1488606016" sldId="278"/>
            <ac:picMk id="12" creationId="{0AA948F7-A21D-3A5E-9173-864514F6D632}"/>
          </ac:picMkLst>
        </pc:picChg>
        <pc:picChg chg="add mod">
          <ac:chgData name="Marvyn Levin" userId="62a5f2ee16c00e1c" providerId="LiveId" clId="{0FCE4D92-3162-43A3-9C9E-CA2C933D1CAA}" dt="2023-10-18T07:47:25.573" v="3237" actId="1076"/>
          <ac:picMkLst>
            <pc:docMk/>
            <pc:sldMk cId="1488606016" sldId="278"/>
            <ac:picMk id="13" creationId="{282DBD75-0F93-7B35-05DB-3CDD8EC8D4FE}"/>
          </ac:picMkLst>
        </pc:picChg>
      </pc:sldChg>
      <pc:sldChg chg="addSp delSp modSp add mod delAnim modAnim">
        <pc:chgData name="Marvyn Levin" userId="62a5f2ee16c00e1c" providerId="LiveId" clId="{0FCE4D92-3162-43A3-9C9E-CA2C933D1CAA}" dt="2023-10-19T07:51:50.892" v="5343"/>
        <pc:sldMkLst>
          <pc:docMk/>
          <pc:sldMk cId="3532108692" sldId="279"/>
        </pc:sldMkLst>
        <pc:spChg chg="mod">
          <ac:chgData name="Marvyn Levin" userId="62a5f2ee16c00e1c" providerId="LiveId" clId="{0FCE4D92-3162-43A3-9C9E-CA2C933D1CAA}" dt="2023-10-18T07:45:49.768" v="3202" actId="20577"/>
          <ac:spMkLst>
            <pc:docMk/>
            <pc:sldMk cId="3532108692" sldId="279"/>
            <ac:spMk id="5" creationId="{1E01DD48-B8DB-7CC5-27D7-E93AD4594776}"/>
          </ac:spMkLst>
        </pc:spChg>
        <pc:picChg chg="add del mod">
          <ac:chgData name="Marvyn Levin" userId="62a5f2ee16c00e1c" providerId="LiveId" clId="{0FCE4D92-3162-43A3-9C9E-CA2C933D1CAA}" dt="2023-10-19T07:51:13.607" v="5324" actId="478"/>
          <ac:picMkLst>
            <pc:docMk/>
            <pc:sldMk cId="3532108692" sldId="279"/>
            <ac:picMk id="7" creationId="{B138ECD7-7B83-1019-49A5-04F7AFBED874}"/>
          </ac:picMkLst>
        </pc:picChg>
        <pc:picChg chg="del">
          <ac:chgData name="Marvyn Levin" userId="62a5f2ee16c00e1c" providerId="LiveId" clId="{0FCE4D92-3162-43A3-9C9E-CA2C933D1CAA}" dt="2023-10-18T07:45:51.817" v="3204" actId="478"/>
          <ac:picMkLst>
            <pc:docMk/>
            <pc:sldMk cId="3532108692" sldId="279"/>
            <ac:picMk id="7" creationId="{FA06DC10-B8EA-5737-5AFB-E8870689FE61}"/>
          </ac:picMkLst>
        </pc:picChg>
        <pc:picChg chg="add del mod">
          <ac:chgData name="Marvyn Levin" userId="62a5f2ee16c00e1c" providerId="LiveId" clId="{0FCE4D92-3162-43A3-9C9E-CA2C933D1CAA}" dt="2023-10-18T12:57:05.192" v="4584" actId="478"/>
          <ac:picMkLst>
            <pc:docMk/>
            <pc:sldMk cId="3532108692" sldId="279"/>
            <ac:picMk id="8" creationId="{5A4D5151-188A-FBB0-284D-C03046793EB6}"/>
          </ac:picMkLst>
        </pc:picChg>
        <pc:picChg chg="add mod">
          <ac:chgData name="Marvyn Levin" userId="62a5f2ee16c00e1c" providerId="LiveId" clId="{0FCE4D92-3162-43A3-9C9E-CA2C933D1CAA}" dt="2023-10-19T07:51:28.230" v="5338" actId="1440"/>
          <ac:picMkLst>
            <pc:docMk/>
            <pc:sldMk cId="3532108692" sldId="279"/>
            <ac:picMk id="8" creationId="{B79E29FF-4A15-A5F3-7E2F-3A0741497859}"/>
          </ac:picMkLst>
        </pc:picChg>
        <pc:picChg chg="del">
          <ac:chgData name="Marvyn Levin" userId="62a5f2ee16c00e1c" providerId="LiveId" clId="{0FCE4D92-3162-43A3-9C9E-CA2C933D1CAA}" dt="2023-10-18T07:45:51.356" v="3203" actId="478"/>
          <ac:picMkLst>
            <pc:docMk/>
            <pc:sldMk cId="3532108692" sldId="279"/>
            <ac:picMk id="9" creationId="{02FD4001-17DE-9A92-B494-1D1E2EDE2236}"/>
          </ac:picMkLst>
        </pc:picChg>
        <pc:picChg chg="add mod">
          <ac:chgData name="Marvyn Levin" userId="62a5f2ee16c00e1c" providerId="LiveId" clId="{0FCE4D92-3162-43A3-9C9E-CA2C933D1CAA}" dt="2023-10-18T12:57:18.799" v="4592" actId="1076"/>
          <ac:picMkLst>
            <pc:docMk/>
            <pc:sldMk cId="3532108692" sldId="279"/>
            <ac:picMk id="10" creationId="{0C4B0FF9-B044-AB3F-5AD4-BF669ED86878}"/>
          </ac:picMkLst>
        </pc:picChg>
      </pc:sldChg>
      <pc:sldChg chg="addSp delSp modSp add mod modAnim">
        <pc:chgData name="Marvyn Levin" userId="62a5f2ee16c00e1c" providerId="LiveId" clId="{0FCE4D92-3162-43A3-9C9E-CA2C933D1CAA}" dt="2023-10-18T15:33:30.872" v="5210"/>
        <pc:sldMkLst>
          <pc:docMk/>
          <pc:sldMk cId="4077003964" sldId="280"/>
        </pc:sldMkLst>
        <pc:spChg chg="mod">
          <ac:chgData name="Marvyn Levin" userId="62a5f2ee16c00e1c" providerId="LiveId" clId="{0FCE4D92-3162-43A3-9C9E-CA2C933D1CAA}" dt="2023-10-18T13:23:03.278" v="4651" actId="20577"/>
          <ac:spMkLst>
            <pc:docMk/>
            <pc:sldMk cId="4077003964" sldId="280"/>
            <ac:spMk id="5" creationId="{1E01DD48-B8DB-7CC5-27D7-E93AD4594776}"/>
          </ac:spMkLst>
        </pc:spChg>
        <pc:spChg chg="add del mod">
          <ac:chgData name="Marvyn Levin" userId="62a5f2ee16c00e1c" providerId="LiveId" clId="{0FCE4D92-3162-43A3-9C9E-CA2C933D1CAA}" dt="2023-10-18T13:19:06.941" v="4607" actId="478"/>
          <ac:spMkLst>
            <pc:docMk/>
            <pc:sldMk cId="4077003964" sldId="280"/>
            <ac:spMk id="8" creationId="{74B7A1A2-BBFA-486B-159F-D3A151F25AF7}"/>
          </ac:spMkLst>
        </pc:spChg>
        <pc:picChg chg="add del mod">
          <ac:chgData name="Marvyn Levin" userId="62a5f2ee16c00e1c" providerId="LiveId" clId="{0FCE4D92-3162-43A3-9C9E-CA2C933D1CAA}" dt="2023-10-18T12:57:23.250" v="4593" actId="478"/>
          <ac:picMkLst>
            <pc:docMk/>
            <pc:sldMk cId="4077003964" sldId="280"/>
            <ac:picMk id="6" creationId="{016D6528-CF1F-5D7D-B561-D9A769B10502}"/>
          </ac:picMkLst>
        </pc:picChg>
        <pc:picChg chg="add mod">
          <ac:chgData name="Marvyn Levin" userId="62a5f2ee16c00e1c" providerId="LiveId" clId="{0FCE4D92-3162-43A3-9C9E-CA2C933D1CAA}" dt="2023-10-18T12:57:23.477" v="4594"/>
          <ac:picMkLst>
            <pc:docMk/>
            <pc:sldMk cId="4077003964" sldId="280"/>
            <ac:picMk id="7" creationId="{F4EC4AB4-9F8F-A5C4-C37D-9019AD055E57}"/>
          </ac:picMkLst>
        </pc:picChg>
        <pc:picChg chg="del">
          <ac:chgData name="Marvyn Levin" userId="62a5f2ee16c00e1c" providerId="LiveId" clId="{0FCE4D92-3162-43A3-9C9E-CA2C933D1CAA}" dt="2023-10-18T07:47:35.808" v="3240" actId="478"/>
          <ac:picMkLst>
            <pc:docMk/>
            <pc:sldMk cId="4077003964" sldId="280"/>
            <ac:picMk id="7" creationId="{FA06DC10-B8EA-5737-5AFB-E8870689FE61}"/>
          </ac:picMkLst>
        </pc:picChg>
        <pc:picChg chg="del">
          <ac:chgData name="Marvyn Levin" userId="62a5f2ee16c00e1c" providerId="LiveId" clId="{0FCE4D92-3162-43A3-9C9E-CA2C933D1CAA}" dt="2023-10-18T07:47:35.248" v="3239" actId="478"/>
          <ac:picMkLst>
            <pc:docMk/>
            <pc:sldMk cId="4077003964" sldId="280"/>
            <ac:picMk id="9" creationId="{02FD4001-17DE-9A92-B494-1D1E2EDE2236}"/>
          </ac:picMkLst>
        </pc:picChg>
        <pc:picChg chg="add del mod">
          <ac:chgData name="Marvyn Levin" userId="62a5f2ee16c00e1c" providerId="LiveId" clId="{0FCE4D92-3162-43A3-9C9E-CA2C933D1CAA}" dt="2023-10-18T13:22:48.768" v="4622" actId="478"/>
          <ac:picMkLst>
            <pc:docMk/>
            <pc:sldMk cId="4077003964" sldId="280"/>
            <ac:picMk id="10" creationId="{877DBD45-289E-0DD1-DD96-870DEE1C67BB}"/>
          </ac:picMkLst>
        </pc:picChg>
        <pc:picChg chg="add del mod">
          <ac:chgData name="Marvyn Levin" userId="62a5f2ee16c00e1c" providerId="LiveId" clId="{0FCE4D92-3162-43A3-9C9E-CA2C933D1CAA}" dt="2023-10-18T13:22:50.663" v="4624" actId="478"/>
          <ac:picMkLst>
            <pc:docMk/>
            <pc:sldMk cId="4077003964" sldId="280"/>
            <ac:picMk id="12" creationId="{5F9CB5B1-D93F-617B-2251-64DE5F5D4BA1}"/>
          </ac:picMkLst>
        </pc:picChg>
        <pc:picChg chg="add mod">
          <ac:chgData name="Marvyn Levin" userId="62a5f2ee16c00e1c" providerId="LiveId" clId="{0FCE4D92-3162-43A3-9C9E-CA2C933D1CAA}" dt="2023-10-18T13:23:40.289" v="4672" actId="1076"/>
          <ac:picMkLst>
            <pc:docMk/>
            <pc:sldMk cId="4077003964" sldId="280"/>
            <ac:picMk id="14" creationId="{C1FFE3B8-D2F8-5B1D-BB2D-86F550FB80C2}"/>
          </ac:picMkLst>
        </pc:picChg>
        <pc:picChg chg="add mod">
          <ac:chgData name="Marvyn Levin" userId="62a5f2ee16c00e1c" providerId="LiveId" clId="{0FCE4D92-3162-43A3-9C9E-CA2C933D1CAA}" dt="2023-10-18T13:23:35.465" v="4669" actId="1076"/>
          <ac:picMkLst>
            <pc:docMk/>
            <pc:sldMk cId="4077003964" sldId="280"/>
            <ac:picMk id="16" creationId="{DE38D737-12C6-7F7C-1527-D978B5369A5B}"/>
          </ac:picMkLst>
        </pc:picChg>
      </pc:sldChg>
      <pc:sldChg chg="addSp delSp modSp new mod modAnim">
        <pc:chgData name="Marvyn Levin" userId="62a5f2ee16c00e1c" providerId="LiveId" clId="{0FCE4D92-3162-43A3-9C9E-CA2C933D1CAA}" dt="2023-10-18T12:04:07.969" v="4310"/>
        <pc:sldMkLst>
          <pc:docMk/>
          <pc:sldMk cId="3601232310" sldId="281"/>
        </pc:sldMkLst>
        <pc:spChg chg="del">
          <ac:chgData name="Marvyn Levin" userId="62a5f2ee16c00e1c" providerId="LiveId" clId="{0FCE4D92-3162-43A3-9C9E-CA2C933D1CAA}" dt="2023-10-18T10:58:45.446" v="3523" actId="478"/>
          <ac:spMkLst>
            <pc:docMk/>
            <pc:sldMk cId="3601232310" sldId="281"/>
            <ac:spMk id="2" creationId="{17A0342D-B808-0C56-17F7-DC6F328FB3E6}"/>
          </ac:spMkLst>
        </pc:spChg>
        <pc:spChg chg="del">
          <ac:chgData name="Marvyn Levin" userId="62a5f2ee16c00e1c" providerId="LiveId" clId="{0FCE4D92-3162-43A3-9C9E-CA2C933D1CAA}" dt="2023-10-18T10:58:46.524" v="3524" actId="478"/>
          <ac:spMkLst>
            <pc:docMk/>
            <pc:sldMk cId="3601232310" sldId="281"/>
            <ac:spMk id="3" creationId="{D7689704-8C83-FC6E-4F51-04B5C8F2AD14}"/>
          </ac:spMkLst>
        </pc:spChg>
        <pc:spChg chg="mod">
          <ac:chgData name="Marvyn Levin" userId="62a5f2ee16c00e1c" providerId="LiveId" clId="{0FCE4D92-3162-43A3-9C9E-CA2C933D1CAA}" dt="2023-10-18T10:58:52.390" v="3526" actId="20577"/>
          <ac:spMkLst>
            <pc:docMk/>
            <pc:sldMk cId="3601232310" sldId="281"/>
            <ac:spMk id="4" creationId="{0E1D477C-A493-CB07-948F-664CF78B5A61}"/>
          </ac:spMkLst>
        </pc:spChg>
        <pc:spChg chg="add mod">
          <ac:chgData name="Marvyn Levin" userId="62a5f2ee16c00e1c" providerId="LiveId" clId="{0FCE4D92-3162-43A3-9C9E-CA2C933D1CAA}" dt="2023-10-18T12:02:13.005" v="4279" actId="1076"/>
          <ac:spMkLst>
            <pc:docMk/>
            <pc:sldMk cId="3601232310" sldId="281"/>
            <ac:spMk id="34" creationId="{377E43C9-E0E1-11BA-DB7F-3859E0C86E7C}"/>
          </ac:spMkLst>
        </pc:spChg>
        <pc:spChg chg="add mod">
          <ac:chgData name="Marvyn Levin" userId="62a5f2ee16c00e1c" providerId="LiveId" clId="{0FCE4D92-3162-43A3-9C9E-CA2C933D1CAA}" dt="2023-10-18T11:53:42.571" v="4236" actId="17032"/>
          <ac:spMkLst>
            <pc:docMk/>
            <pc:sldMk cId="3601232310" sldId="281"/>
            <ac:spMk id="35" creationId="{C672BECE-FEDE-375A-5B3D-8FF3904C6500}"/>
          </ac:spMkLst>
        </pc:spChg>
        <pc:spChg chg="add mod">
          <ac:chgData name="Marvyn Levin" userId="62a5f2ee16c00e1c" providerId="LiveId" clId="{0FCE4D92-3162-43A3-9C9E-CA2C933D1CAA}" dt="2023-10-18T11:53:51.348" v="4239" actId="14100"/>
          <ac:spMkLst>
            <pc:docMk/>
            <pc:sldMk cId="3601232310" sldId="281"/>
            <ac:spMk id="36" creationId="{F7D21D1F-E993-7AE5-2A76-CD6B5BE9496D}"/>
          </ac:spMkLst>
        </pc:spChg>
        <pc:spChg chg="add mod">
          <ac:chgData name="Marvyn Levin" userId="62a5f2ee16c00e1c" providerId="LiveId" clId="{0FCE4D92-3162-43A3-9C9E-CA2C933D1CAA}" dt="2023-10-18T11:53:59.357" v="4243" actId="14100"/>
          <ac:spMkLst>
            <pc:docMk/>
            <pc:sldMk cId="3601232310" sldId="281"/>
            <ac:spMk id="37" creationId="{7425EFAE-84F5-14DB-1865-F8506FEEF968}"/>
          </ac:spMkLst>
        </pc:spChg>
        <pc:spChg chg="add mod">
          <ac:chgData name="Marvyn Levin" userId="62a5f2ee16c00e1c" providerId="LiveId" clId="{0FCE4D92-3162-43A3-9C9E-CA2C933D1CAA}" dt="2023-10-18T11:56:26.153" v="4257" actId="14100"/>
          <ac:spMkLst>
            <pc:docMk/>
            <pc:sldMk cId="3601232310" sldId="281"/>
            <ac:spMk id="38" creationId="{E5F017B0-2B9A-3783-4317-2256C96393B8}"/>
          </ac:spMkLst>
        </pc:spChg>
        <pc:spChg chg="add mod">
          <ac:chgData name="Marvyn Levin" userId="62a5f2ee16c00e1c" providerId="LiveId" clId="{0FCE4D92-3162-43A3-9C9E-CA2C933D1CAA}" dt="2023-10-18T11:56:24.223" v="4256" actId="14100"/>
          <ac:spMkLst>
            <pc:docMk/>
            <pc:sldMk cId="3601232310" sldId="281"/>
            <ac:spMk id="39" creationId="{C2D3D9E8-1E28-C239-AD73-114902063A07}"/>
          </ac:spMkLst>
        </pc:spChg>
        <pc:picChg chg="add del mod">
          <ac:chgData name="Marvyn Levin" userId="62a5f2ee16c00e1c" providerId="LiveId" clId="{0FCE4D92-3162-43A3-9C9E-CA2C933D1CAA}" dt="2023-10-18T11:14:43.863" v="3598" actId="478"/>
          <ac:picMkLst>
            <pc:docMk/>
            <pc:sldMk cId="3601232310" sldId="281"/>
            <ac:picMk id="7" creationId="{3EA566D9-80BB-DC3D-B2ED-741DDB5A7233}"/>
          </ac:picMkLst>
        </pc:picChg>
        <pc:picChg chg="add del mod">
          <ac:chgData name="Marvyn Levin" userId="62a5f2ee16c00e1c" providerId="LiveId" clId="{0FCE4D92-3162-43A3-9C9E-CA2C933D1CAA}" dt="2023-10-18T11:02:54.190" v="3561" actId="478"/>
          <ac:picMkLst>
            <pc:docMk/>
            <pc:sldMk cId="3601232310" sldId="281"/>
            <ac:picMk id="9" creationId="{983E3029-308D-5B34-9C84-001CF12FEB0D}"/>
          </ac:picMkLst>
        </pc:picChg>
        <pc:picChg chg="add del mod">
          <ac:chgData name="Marvyn Levin" userId="62a5f2ee16c00e1c" providerId="LiveId" clId="{0FCE4D92-3162-43A3-9C9E-CA2C933D1CAA}" dt="2023-10-18T11:03:47.215" v="3566" actId="478"/>
          <ac:picMkLst>
            <pc:docMk/>
            <pc:sldMk cId="3601232310" sldId="281"/>
            <ac:picMk id="11" creationId="{0F0C8904-BB9C-611F-1041-42CD910004CB}"/>
          </ac:picMkLst>
        </pc:picChg>
        <pc:picChg chg="add del mod">
          <ac:chgData name="Marvyn Levin" userId="62a5f2ee16c00e1c" providerId="LiveId" clId="{0FCE4D92-3162-43A3-9C9E-CA2C933D1CAA}" dt="2023-10-18T11:05:28.675" v="3571" actId="478"/>
          <ac:picMkLst>
            <pc:docMk/>
            <pc:sldMk cId="3601232310" sldId="281"/>
            <ac:picMk id="13" creationId="{A542F8A1-4D65-FA4A-A350-9A455AC8107C}"/>
          </ac:picMkLst>
        </pc:picChg>
        <pc:picChg chg="add del mod">
          <ac:chgData name="Marvyn Levin" userId="62a5f2ee16c00e1c" providerId="LiveId" clId="{0FCE4D92-3162-43A3-9C9E-CA2C933D1CAA}" dt="2023-10-18T11:06:45.390" v="3578" actId="478"/>
          <ac:picMkLst>
            <pc:docMk/>
            <pc:sldMk cId="3601232310" sldId="281"/>
            <ac:picMk id="15" creationId="{91C7A141-52D4-19C0-2323-FEE3325F51B4}"/>
          </ac:picMkLst>
        </pc:picChg>
        <pc:picChg chg="add del mod">
          <ac:chgData name="Marvyn Levin" userId="62a5f2ee16c00e1c" providerId="LiveId" clId="{0FCE4D92-3162-43A3-9C9E-CA2C933D1CAA}" dt="2023-10-18T11:07:37.698" v="3585" actId="478"/>
          <ac:picMkLst>
            <pc:docMk/>
            <pc:sldMk cId="3601232310" sldId="281"/>
            <ac:picMk id="17" creationId="{E1911722-04E3-73D7-5E41-3DE45A2DF35E}"/>
          </ac:picMkLst>
        </pc:picChg>
        <pc:picChg chg="add del mod">
          <ac:chgData name="Marvyn Levin" userId="62a5f2ee16c00e1c" providerId="LiveId" clId="{0FCE4D92-3162-43A3-9C9E-CA2C933D1CAA}" dt="2023-10-18T11:08:23.658" v="3591" actId="478"/>
          <ac:picMkLst>
            <pc:docMk/>
            <pc:sldMk cId="3601232310" sldId="281"/>
            <ac:picMk id="19" creationId="{2CD96868-DD60-8B09-C70E-74AB2E663809}"/>
          </ac:picMkLst>
        </pc:picChg>
        <pc:picChg chg="add del mod">
          <ac:chgData name="Marvyn Levin" userId="62a5f2ee16c00e1c" providerId="LiveId" clId="{0FCE4D92-3162-43A3-9C9E-CA2C933D1CAA}" dt="2023-10-18T11:08:54.560" v="3595" actId="478"/>
          <ac:picMkLst>
            <pc:docMk/>
            <pc:sldMk cId="3601232310" sldId="281"/>
            <ac:picMk id="21" creationId="{E879D3A8-5A20-69FF-19F6-303CAE1E1F4D}"/>
          </ac:picMkLst>
        </pc:picChg>
        <pc:picChg chg="add mod">
          <ac:chgData name="Marvyn Levin" userId="62a5f2ee16c00e1c" providerId="LiveId" clId="{0FCE4D92-3162-43A3-9C9E-CA2C933D1CAA}" dt="2023-10-18T12:02:10.833" v="4278" actId="14100"/>
          <ac:picMkLst>
            <pc:docMk/>
            <pc:sldMk cId="3601232310" sldId="281"/>
            <ac:picMk id="23" creationId="{530E37EB-1B75-5CA6-599F-45513EAB477C}"/>
          </ac:picMkLst>
        </pc:picChg>
        <pc:picChg chg="add del mod">
          <ac:chgData name="Marvyn Levin" userId="62a5f2ee16c00e1c" providerId="LiveId" clId="{0FCE4D92-3162-43A3-9C9E-CA2C933D1CAA}" dt="2023-10-18T11:22:14.640" v="3611" actId="478"/>
          <ac:picMkLst>
            <pc:docMk/>
            <pc:sldMk cId="3601232310" sldId="281"/>
            <ac:picMk id="25" creationId="{B8C2422F-4DB1-2DB1-C390-5CD5DBBB7FB0}"/>
          </ac:picMkLst>
        </pc:picChg>
        <pc:picChg chg="add del mod">
          <ac:chgData name="Marvyn Levin" userId="62a5f2ee16c00e1c" providerId="LiveId" clId="{0FCE4D92-3162-43A3-9C9E-CA2C933D1CAA}" dt="2023-10-18T11:22:22.821" v="3615" actId="478"/>
          <ac:picMkLst>
            <pc:docMk/>
            <pc:sldMk cId="3601232310" sldId="281"/>
            <ac:picMk id="27" creationId="{418863D5-94B3-93C3-9B96-9B305B16B93C}"/>
          </ac:picMkLst>
        </pc:picChg>
        <pc:picChg chg="add del mod">
          <ac:chgData name="Marvyn Levin" userId="62a5f2ee16c00e1c" providerId="LiveId" clId="{0FCE4D92-3162-43A3-9C9E-CA2C933D1CAA}" dt="2023-10-18T11:47:11.137" v="4206" actId="478"/>
          <ac:picMkLst>
            <pc:docMk/>
            <pc:sldMk cId="3601232310" sldId="281"/>
            <ac:picMk id="29" creationId="{37AD0A36-D332-8282-EA22-FBEF2AED25F6}"/>
          </ac:picMkLst>
        </pc:picChg>
        <pc:picChg chg="add del mod">
          <ac:chgData name="Marvyn Levin" userId="62a5f2ee16c00e1c" providerId="LiveId" clId="{0FCE4D92-3162-43A3-9C9E-CA2C933D1CAA}" dt="2023-10-18T11:46:08.490" v="4177" actId="478"/>
          <ac:picMkLst>
            <pc:docMk/>
            <pc:sldMk cId="3601232310" sldId="281"/>
            <ac:picMk id="31" creationId="{04FF2999-FF3A-7C4D-1F57-85C51F972C6D}"/>
          </ac:picMkLst>
        </pc:picChg>
        <pc:picChg chg="add del mod">
          <ac:chgData name="Marvyn Levin" userId="62a5f2ee16c00e1c" providerId="LiveId" clId="{0FCE4D92-3162-43A3-9C9E-CA2C933D1CAA}" dt="2023-10-18T11:58:45.014" v="4258" actId="478"/>
          <ac:picMkLst>
            <pc:docMk/>
            <pc:sldMk cId="3601232310" sldId="281"/>
            <ac:picMk id="33" creationId="{97E0627B-8BE0-2388-50EA-549D03A78CA8}"/>
          </ac:picMkLst>
        </pc:picChg>
        <pc:picChg chg="add mod ord">
          <ac:chgData name="Marvyn Levin" userId="62a5f2ee16c00e1c" providerId="LiveId" clId="{0FCE4D92-3162-43A3-9C9E-CA2C933D1CAA}" dt="2023-10-18T12:02:17.553" v="4280" actId="1076"/>
          <ac:picMkLst>
            <pc:docMk/>
            <pc:sldMk cId="3601232310" sldId="281"/>
            <ac:picMk id="41" creationId="{01453659-E0BD-ACB5-B6CA-1F041A2C3767}"/>
          </ac:picMkLst>
        </pc:picChg>
      </pc:sldChg>
      <pc:sldChg chg="add del">
        <pc:chgData name="Marvyn Levin" userId="62a5f2ee16c00e1c" providerId="LiveId" clId="{0FCE4D92-3162-43A3-9C9E-CA2C933D1CAA}" dt="2023-10-18T07:43:55.728" v="3176"/>
        <pc:sldMkLst>
          <pc:docMk/>
          <pc:sldMk cId="3943136469" sldId="281"/>
        </pc:sldMkLst>
      </pc:sldChg>
      <pc:sldChg chg="addSp delSp modSp add mod delAnim modAnim">
        <pc:chgData name="Marvyn Levin" userId="62a5f2ee16c00e1c" providerId="LiveId" clId="{0FCE4D92-3162-43A3-9C9E-CA2C933D1CAA}" dt="2023-10-19T09:07:53.505" v="5483" actId="20577"/>
        <pc:sldMkLst>
          <pc:docMk/>
          <pc:sldMk cId="3578969113" sldId="282"/>
        </pc:sldMkLst>
        <pc:spChg chg="mod">
          <ac:chgData name="Marvyn Levin" userId="62a5f2ee16c00e1c" providerId="LiveId" clId="{0FCE4D92-3162-43A3-9C9E-CA2C933D1CAA}" dt="2023-10-19T09:07:53.505" v="5483" actId="20577"/>
          <ac:spMkLst>
            <pc:docMk/>
            <pc:sldMk cId="3578969113" sldId="282"/>
            <ac:spMk id="5" creationId="{1E01DD48-B8DB-7CC5-27D7-E93AD4594776}"/>
          </ac:spMkLst>
        </pc:spChg>
        <pc:picChg chg="mod">
          <ac:chgData name="Marvyn Levin" userId="62a5f2ee16c00e1c" providerId="LiveId" clId="{0FCE4D92-3162-43A3-9C9E-CA2C933D1CAA}" dt="2023-10-19T09:05:43.703" v="5451" actId="14100"/>
          <ac:picMkLst>
            <pc:docMk/>
            <pc:sldMk cId="3578969113" sldId="282"/>
            <ac:picMk id="7" creationId="{F4EC4AB4-9F8F-A5C4-C37D-9019AD055E57}"/>
          </ac:picMkLst>
        </pc:picChg>
        <pc:picChg chg="add mod">
          <ac:chgData name="Marvyn Levin" userId="62a5f2ee16c00e1c" providerId="LiveId" clId="{0FCE4D92-3162-43A3-9C9E-CA2C933D1CAA}" dt="2023-10-19T09:05:37.986" v="5446" actId="1076"/>
          <ac:picMkLst>
            <pc:docMk/>
            <pc:sldMk cId="3578969113" sldId="282"/>
            <ac:picMk id="8" creationId="{F950F2E1-950F-8E4A-0584-F5D89A68B693}"/>
          </ac:picMkLst>
        </pc:picChg>
        <pc:picChg chg="add del">
          <ac:chgData name="Marvyn Levin" userId="62a5f2ee16c00e1c" providerId="LiveId" clId="{0FCE4D92-3162-43A3-9C9E-CA2C933D1CAA}" dt="2023-10-19T09:04:22.622" v="5437" actId="478"/>
          <ac:picMkLst>
            <pc:docMk/>
            <pc:sldMk cId="3578969113" sldId="282"/>
            <ac:picMk id="10" creationId="{9E047499-DB66-AD6E-F710-1CA1EFDEE107}"/>
          </ac:picMkLst>
        </pc:picChg>
        <pc:picChg chg="add del mod">
          <ac:chgData name="Marvyn Levin" userId="62a5f2ee16c00e1c" providerId="LiveId" clId="{0FCE4D92-3162-43A3-9C9E-CA2C933D1CAA}" dt="2023-10-19T09:06:37.371" v="5454" actId="478"/>
          <ac:picMkLst>
            <pc:docMk/>
            <pc:sldMk cId="3578969113" sldId="282"/>
            <ac:picMk id="12" creationId="{C3A2F84D-703F-384C-6D62-587CF668984B}"/>
          </ac:picMkLst>
        </pc:picChg>
        <pc:picChg chg="del">
          <ac:chgData name="Marvyn Levin" userId="62a5f2ee16c00e1c" providerId="LiveId" clId="{0FCE4D92-3162-43A3-9C9E-CA2C933D1CAA}" dt="2023-10-19T09:02:39.418" v="5424" actId="478"/>
          <ac:picMkLst>
            <pc:docMk/>
            <pc:sldMk cId="3578969113" sldId="282"/>
            <ac:picMk id="14" creationId="{C1FFE3B8-D2F8-5B1D-BB2D-86F550FB80C2}"/>
          </ac:picMkLst>
        </pc:picChg>
        <pc:picChg chg="add mod">
          <ac:chgData name="Marvyn Levin" userId="62a5f2ee16c00e1c" providerId="LiveId" clId="{0FCE4D92-3162-43A3-9C9E-CA2C933D1CAA}" dt="2023-10-19T09:07:02.066" v="5468" actId="1440"/>
          <ac:picMkLst>
            <pc:docMk/>
            <pc:sldMk cId="3578969113" sldId="282"/>
            <ac:picMk id="15" creationId="{7AE2851E-E6B5-25CD-D34C-5002CD987043}"/>
          </ac:picMkLst>
        </pc:picChg>
        <pc:picChg chg="del">
          <ac:chgData name="Marvyn Levin" userId="62a5f2ee16c00e1c" providerId="LiveId" clId="{0FCE4D92-3162-43A3-9C9E-CA2C933D1CAA}" dt="2023-10-19T09:02:38.942" v="5423" actId="478"/>
          <ac:picMkLst>
            <pc:docMk/>
            <pc:sldMk cId="3578969113" sldId="282"/>
            <ac:picMk id="16" creationId="{DE38D737-12C6-7F7C-1527-D978B5369A5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7B3F53-149A-4FEA-B8AB-A6B024D247E7}" type="datetimeFigureOut">
              <a:rPr lang="fr-FR" smtClean="0"/>
              <a:t>19/10/2023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9DED8B-B487-4495-93D1-156412C6EE4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8284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D4892EF-D828-428D-ADFE-9D5E0BAD3A81}" type="datetime1">
              <a:rPr lang="en-US" smtClean="0"/>
              <a:t>10/19/2023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A448B-58D8-4C70-82C9-5E0EAA9B440C}" type="datetime1">
              <a:rPr lang="en-US" smtClean="0"/>
              <a:t>10/19/2023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EC831-495D-4EE9-99C8-AE7857B4A3AC}" type="datetime1">
              <a:rPr lang="en-US" smtClean="0"/>
              <a:t>10/19/2023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8E18B-0288-40CD-BE00-5FDEF5F5800C}" type="datetime1">
              <a:rPr lang="en-US" smtClean="0"/>
              <a:t>10/19/2023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E4651F7-3305-4151-AC47-3BE390D7577C}" type="datetime1">
              <a:rPr lang="en-US" smtClean="0"/>
              <a:t>10/19/2023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‹N°›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1B826-6FA3-447D-9573-BC32A619458E}" type="datetime1">
              <a:rPr lang="en-US" smtClean="0"/>
              <a:t>10/19/2023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8616A-AF1F-43D4-956C-2F88A03E6790}" type="datetime1">
              <a:rPr lang="en-US" smtClean="0"/>
              <a:t>10/19/2023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33231-53D0-4531-ACFB-03F242002A43}" type="datetime1">
              <a:rPr lang="en-US" smtClean="0"/>
              <a:t>10/19/2023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69F6E-B61A-47BC-A2B5-F103E789B741}" type="datetime1">
              <a:rPr lang="en-US" smtClean="0"/>
              <a:t>10/19/2023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20DD7C25-750F-4572-B103-A9D39A200EBE}" type="datetime1">
              <a:rPr lang="en-US" smtClean="0"/>
              <a:t>10/19/2023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‹N°›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0BC5BA83-72A8-49DA-8524-A5EB2ABB50D4}" type="datetime1">
              <a:rPr lang="en-US" smtClean="0"/>
              <a:t>10/19/2023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D31EA4F-792E-4DBE-AC8C-C0B95B3545A7}" type="datetime1">
              <a:rPr lang="en-US" smtClean="0"/>
              <a:t>10/19/2023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image" Target="../media/image4.png"/><Relationship Id="rId3" Type="http://schemas.openxmlformats.org/officeDocument/2006/relationships/slide" Target="slide5.xml"/><Relationship Id="rId7" Type="http://schemas.openxmlformats.org/officeDocument/2006/relationships/slide" Target="slide9.xml"/><Relationship Id="rId12" Type="http://schemas.openxmlformats.org/officeDocument/2006/relationships/image" Target="../media/image3.sv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image" Target="../media/image2.png"/><Relationship Id="rId5" Type="http://schemas.openxmlformats.org/officeDocument/2006/relationships/slide" Target="slide7.xml"/><Relationship Id="rId10" Type="http://schemas.openxmlformats.org/officeDocument/2006/relationships/slide" Target="slide19.xml"/><Relationship Id="rId4" Type="http://schemas.openxmlformats.org/officeDocument/2006/relationships/slide" Target="slide6.xml"/><Relationship Id="rId9" Type="http://schemas.openxmlformats.org/officeDocument/2006/relationships/slide" Target="slide13.xml"/><Relationship Id="rId1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7.svg"/><Relationship Id="rId7" Type="http://schemas.openxmlformats.org/officeDocument/2006/relationships/image" Target="../media/image49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5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7" Type="http://schemas.openxmlformats.org/officeDocument/2006/relationships/image" Target="../media/image53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FB13D0-5097-D2A7-C206-93027784B0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z="8000" dirty="0"/>
              <a:t>Team CHARTREUSE | Galadrim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E9133D1-83FE-B3CE-0A35-226626FFC5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fr-FR" sz="1800" b="1" kern="100" dirty="0">
                <a:effectLst/>
                <a:latin typeface="Montserrat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Baptiste Dulieux – Cédric Colin – Corentin Contino – Marvyn Levin – Simon Combe</a:t>
            </a:r>
            <a:endParaRPr lang="fr-FR" sz="1800" kern="100" dirty="0">
              <a:effectLst/>
              <a:latin typeface="Trebuchet MS" panose="020B0603020202020204" pitchFamily="34" charset="0"/>
              <a:ea typeface="Trebuchet MS" panose="020B060302020202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3EF4201-6CE3-1B8A-B1BE-D7A6778C6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39" y="147203"/>
            <a:ext cx="777753" cy="777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Zone de texte 1">
            <a:extLst>
              <a:ext uri="{FF2B5EF4-FFF2-40B4-BE49-F238E27FC236}">
                <a16:creationId xmlns:a16="http://schemas.microsoft.com/office/drawing/2014/main" id="{B730A89A-EBA2-B2B5-D094-92F8CF61068C}"/>
              </a:ext>
            </a:extLst>
          </p:cNvPr>
          <p:cNvSpPr txBox="1"/>
          <p:nvPr/>
        </p:nvSpPr>
        <p:spPr>
          <a:xfrm>
            <a:off x="8634047" y="236243"/>
            <a:ext cx="3270500" cy="3457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indent="450215" algn="ctr">
              <a:lnSpc>
                <a:spcPct val="150000"/>
              </a:lnSpc>
              <a:spcAft>
                <a:spcPts val="800"/>
              </a:spcAft>
            </a:pPr>
            <a:r>
              <a:rPr lang="fr-FR" sz="1400" b="1" kern="100" dirty="0">
                <a:effectLst/>
                <a:latin typeface="Montserrat" panose="00000500000000000000" pitchFamily="2" charset="0"/>
                <a:ea typeface="Trebuchet MS" panose="020B0603020202020204" pitchFamily="34" charset="0"/>
                <a:cs typeface="Times New Roman" panose="02020603050405020304" pitchFamily="18" charset="0"/>
              </a:rPr>
              <a:t>2023 – 2024 | Semestre 1</a:t>
            </a:r>
          </a:p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fr-FR" sz="1100" kern="100" dirty="0">
                <a:effectLst/>
                <a:ea typeface="Trebuchet MS" panose="020B0603020202020204" pitchFamily="34" charset="0"/>
                <a:cs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77344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4545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1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6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1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45E16421-1352-C11F-15AE-1B0332E7F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SITE WEB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1E01DD48-B8DB-7CC5-27D7-E93AD4594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46835"/>
            <a:ext cx="10178322" cy="5028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dirty="0"/>
              <a:t>Présentation des Zonings : numéro 1 et 2</a:t>
            </a:r>
          </a:p>
          <a:p>
            <a:pPr>
              <a:lnSpc>
                <a:spcPct val="115000"/>
              </a:lnSpc>
              <a:spcAft>
                <a:spcPts val="700"/>
              </a:spcAft>
            </a:pPr>
            <a:r>
              <a:rPr lang="fr-FR" sz="2400" kern="150" dirty="0">
                <a:effectLst/>
                <a:ea typeface="DejaVu Sans"/>
                <a:cs typeface="DejaVu Sans"/>
              </a:rPr>
              <a:t>Proposition de 2 zonings : </a:t>
            </a:r>
          </a:p>
          <a:p>
            <a:pPr lvl="1">
              <a:lnSpc>
                <a:spcPct val="115000"/>
              </a:lnSpc>
              <a:spcAft>
                <a:spcPts val="700"/>
              </a:spcAft>
            </a:pPr>
            <a:r>
              <a:rPr lang="fr-FR" sz="2000" kern="150" dirty="0">
                <a:effectLst/>
                <a:ea typeface="DejaVu Sans"/>
                <a:cs typeface="DejaVu Sans"/>
              </a:rPr>
              <a:t>Zoning 2 : </a:t>
            </a:r>
          </a:p>
          <a:p>
            <a:pPr lvl="2">
              <a:lnSpc>
                <a:spcPct val="60000"/>
              </a:lnSpc>
              <a:spcAft>
                <a:spcPts val="700"/>
              </a:spcAft>
            </a:pPr>
            <a:r>
              <a:rPr lang="fr-FR" sz="1800" kern="150" dirty="0">
                <a:effectLst/>
                <a:ea typeface="DejaVu Sans"/>
                <a:cs typeface="DejaVu Sans"/>
              </a:rPr>
              <a:t>Ressemble au premier, </a:t>
            </a:r>
          </a:p>
          <a:p>
            <a:pPr lvl="2">
              <a:lnSpc>
                <a:spcPct val="60000"/>
              </a:lnSpc>
              <a:spcAft>
                <a:spcPts val="700"/>
              </a:spcAft>
            </a:pPr>
            <a:r>
              <a:rPr lang="fr-FR" sz="1800" kern="150" dirty="0">
                <a:effectLst/>
                <a:ea typeface="DejaVu Sans"/>
                <a:cs typeface="DejaVu Sans"/>
              </a:rPr>
              <a:t>inclut un menu burger latéral </a:t>
            </a:r>
          </a:p>
          <a:p>
            <a:pPr lvl="2">
              <a:lnSpc>
                <a:spcPct val="60000"/>
              </a:lnSpc>
              <a:spcAft>
                <a:spcPts val="700"/>
              </a:spcAft>
            </a:pPr>
            <a:r>
              <a:rPr lang="fr-FR" sz="1800" kern="150" dirty="0">
                <a:effectLst/>
                <a:ea typeface="DejaVu Sans"/>
                <a:cs typeface="DejaVu Sans"/>
              </a:rPr>
              <a:t>pour accéder aux autres pages.</a:t>
            </a:r>
          </a:p>
          <a:p>
            <a:pPr marL="0" indent="0">
              <a:lnSpc>
                <a:spcPct val="115000"/>
              </a:lnSpc>
              <a:spcAft>
                <a:spcPts val="700"/>
              </a:spcAft>
              <a:buNone/>
            </a:pPr>
            <a:endParaRPr lang="fr-FR" sz="2400" kern="150" dirty="0">
              <a:effectLst/>
              <a:ea typeface="DejaVu Sans"/>
              <a:cs typeface="DejaVu Sans"/>
            </a:endParaRPr>
          </a:p>
          <a:p>
            <a:pPr marL="0" indent="0">
              <a:lnSpc>
                <a:spcPct val="115000"/>
              </a:lnSpc>
              <a:spcAft>
                <a:spcPts val="700"/>
              </a:spcAft>
              <a:buNone/>
            </a:pPr>
            <a:endParaRPr lang="fr-FR" sz="2400" kern="150" dirty="0">
              <a:ea typeface="DejaVu Sans"/>
              <a:cs typeface="DejaVu Sans"/>
            </a:endParaRPr>
          </a:p>
          <a:p>
            <a:pPr marL="0" indent="0">
              <a:lnSpc>
                <a:spcPct val="115000"/>
              </a:lnSpc>
              <a:spcAft>
                <a:spcPts val="700"/>
              </a:spcAft>
              <a:buNone/>
            </a:pPr>
            <a:endParaRPr lang="fr-FR" sz="2400" kern="150" dirty="0">
              <a:effectLst/>
              <a:ea typeface="DejaVu Sans"/>
              <a:cs typeface="DejaVu Sans"/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A069C998-8356-92A2-92F8-5C387C937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Introduction</a:t>
            </a:r>
            <a:r>
              <a:rPr lang="fr-FR" b="1" dirty="0"/>
              <a:t> </a:t>
            </a:r>
            <a:r>
              <a:rPr lang="fr-FR" dirty="0"/>
              <a:t>|</a:t>
            </a:r>
            <a:r>
              <a:rPr lang="fr-FR" b="1" dirty="0"/>
              <a:t> </a:t>
            </a:r>
            <a:r>
              <a:rPr lang="fr-FR" dirty="0"/>
              <a:t>Entreprise Galadrim | </a:t>
            </a:r>
            <a:r>
              <a:rPr lang="fr-FR" b="1" dirty="0"/>
              <a:t>Site Web </a:t>
            </a:r>
            <a:r>
              <a:rPr lang="fr-FR" dirty="0"/>
              <a:t>| Conclusion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D0EA746-E7AA-4805-538E-A4B3FFFDA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10</a:t>
            </a:fld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964C4FC-C333-5A18-9E18-AFEB486F4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6539" y="2115474"/>
            <a:ext cx="6115403" cy="38643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3F2D09C9-0079-D6C1-7150-4C9948065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9736" y="4499355"/>
            <a:ext cx="2938864" cy="209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45E16421-1352-C11F-15AE-1B0332E7F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SITE WEB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1E01DD48-B8DB-7CC5-27D7-E93AD4594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46835"/>
            <a:ext cx="10178322" cy="5162309"/>
          </a:xfrm>
        </p:spPr>
        <p:txBody>
          <a:bodyPr>
            <a:normAutofit/>
          </a:bodyPr>
          <a:lstStyle/>
          <a:p>
            <a:pPr marL="0" indent="0">
              <a:lnSpc>
                <a:spcPct val="115000"/>
              </a:lnSpc>
              <a:spcAft>
                <a:spcPts val="700"/>
              </a:spcAft>
              <a:buNone/>
            </a:pPr>
            <a:r>
              <a:rPr lang="fr-FR" sz="2400" b="1" kern="150" dirty="0">
                <a:effectLst/>
                <a:ea typeface="DejaVu Sans"/>
                <a:cs typeface="DejaVu Sans"/>
              </a:rPr>
              <a:t>Présentation des Wireframes : numéro 1 et 2</a:t>
            </a:r>
          </a:p>
          <a:p>
            <a:pPr>
              <a:lnSpc>
                <a:spcPct val="115000"/>
              </a:lnSpc>
              <a:spcAft>
                <a:spcPts val="700"/>
              </a:spcAft>
            </a:pPr>
            <a:r>
              <a:rPr lang="fr-FR" sz="2400" kern="150" dirty="0">
                <a:effectLst/>
                <a:ea typeface="DejaVu Sans"/>
                <a:cs typeface="DejaVu Sans"/>
              </a:rPr>
              <a:t>2 wireframes par zoning, adaptation de la </a:t>
            </a:r>
            <a:r>
              <a:rPr lang="fr-FR" sz="2400" kern="150" dirty="0" err="1">
                <a:effectLst/>
                <a:ea typeface="DejaVu Sans"/>
                <a:cs typeface="DejaVu Sans"/>
              </a:rPr>
              <a:t>navbar</a:t>
            </a:r>
            <a:r>
              <a:rPr lang="fr-FR" sz="2400" kern="150" dirty="0">
                <a:effectLst/>
                <a:ea typeface="DejaVu Sans"/>
                <a:cs typeface="DejaVu Sans"/>
              </a:rPr>
              <a:t>.</a:t>
            </a:r>
          </a:p>
          <a:p>
            <a:pPr lvl="1">
              <a:lnSpc>
                <a:spcPct val="115000"/>
              </a:lnSpc>
              <a:spcAft>
                <a:spcPts val="700"/>
              </a:spcAft>
            </a:pPr>
            <a:r>
              <a:rPr lang="fr-FR" sz="2000" kern="150" dirty="0">
                <a:effectLst/>
                <a:ea typeface="DejaVu Sans"/>
                <a:cs typeface="DejaVu Sans"/>
              </a:rPr>
              <a:t>Wireframe 1 : </a:t>
            </a:r>
          </a:p>
          <a:p>
            <a:pPr lvl="2">
              <a:lnSpc>
                <a:spcPct val="60000"/>
              </a:lnSpc>
              <a:spcAft>
                <a:spcPts val="700"/>
              </a:spcAft>
            </a:pPr>
            <a:r>
              <a:rPr lang="fr-FR" sz="1800" kern="150" dirty="0">
                <a:effectLst/>
                <a:ea typeface="DejaVu Sans"/>
                <a:cs typeface="DejaVu Sans"/>
              </a:rPr>
              <a:t>Image en haut </a:t>
            </a:r>
          </a:p>
          <a:p>
            <a:pPr lvl="2">
              <a:lnSpc>
                <a:spcPct val="60000"/>
              </a:lnSpc>
              <a:spcAft>
                <a:spcPts val="700"/>
              </a:spcAft>
            </a:pPr>
            <a:r>
              <a:rPr lang="fr-FR" sz="1800" kern="150" dirty="0">
                <a:effectLst/>
                <a:ea typeface="DejaVu Sans"/>
                <a:cs typeface="DejaVu Sans"/>
              </a:rPr>
              <a:t>avec texte descriptif et bouton pour dérouler, </a:t>
            </a:r>
          </a:p>
          <a:p>
            <a:pPr lvl="2">
              <a:lnSpc>
                <a:spcPct val="60000"/>
              </a:lnSpc>
              <a:spcAft>
                <a:spcPts val="700"/>
              </a:spcAft>
            </a:pPr>
            <a:r>
              <a:rPr lang="fr-FR" sz="1800" kern="150" dirty="0">
                <a:effectLst/>
                <a:ea typeface="DejaVu Sans"/>
                <a:cs typeface="DejaVu Sans"/>
              </a:rPr>
              <a:t>alternance d'image à gauche et texte à droite, </a:t>
            </a:r>
          </a:p>
          <a:p>
            <a:pPr lvl="2">
              <a:lnSpc>
                <a:spcPct val="60000"/>
              </a:lnSpc>
              <a:spcAft>
                <a:spcPts val="700"/>
              </a:spcAft>
            </a:pPr>
            <a:r>
              <a:rPr lang="fr-FR" sz="1800" kern="150" dirty="0">
                <a:effectLst/>
                <a:ea typeface="DejaVu Sans"/>
                <a:cs typeface="DejaVu Sans"/>
              </a:rPr>
              <a:t>résumé et footer.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33933C4D-8BA5-DD98-0465-69840061E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Introduction</a:t>
            </a:r>
            <a:r>
              <a:rPr lang="fr-FR" b="1" dirty="0"/>
              <a:t> </a:t>
            </a:r>
            <a:r>
              <a:rPr lang="fr-FR" dirty="0"/>
              <a:t>|</a:t>
            </a:r>
            <a:r>
              <a:rPr lang="fr-FR" b="1" dirty="0"/>
              <a:t> </a:t>
            </a:r>
            <a:r>
              <a:rPr lang="fr-FR" dirty="0"/>
              <a:t>Entreprise Galadrim | </a:t>
            </a:r>
            <a:r>
              <a:rPr lang="fr-FR" b="1" dirty="0"/>
              <a:t>Site Web </a:t>
            </a:r>
            <a:r>
              <a:rPr lang="fr-FR" dirty="0"/>
              <a:t>| Conclusion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A214D81-66D2-2CC4-66E7-04C06F675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BB973E2-6B2F-149E-BC96-1203F47F6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64584">
            <a:off x="7091430" y="2571346"/>
            <a:ext cx="4686540" cy="2926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Graphique 11">
            <a:extLst>
              <a:ext uri="{FF2B5EF4-FFF2-40B4-BE49-F238E27FC236}">
                <a16:creationId xmlns:a16="http://schemas.microsoft.com/office/drawing/2014/main" id="{D6BE606E-2C23-55CA-D877-A0A1BD94DA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1243" y="4213222"/>
            <a:ext cx="2644778" cy="2644778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97B9DA24-6EF7-ECFE-18ED-34140AD4B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49902">
            <a:off x="7293192" y="2276013"/>
            <a:ext cx="4698320" cy="3092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0F2931EB-A9ED-10A2-71B6-62A817D830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49012">
            <a:off x="7937242" y="93314"/>
            <a:ext cx="3410224" cy="6285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494C19AD-6ED2-4793-2039-6C20083D01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10002">
            <a:off x="7438851" y="2125248"/>
            <a:ext cx="4407003" cy="32229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34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0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45E16421-1352-C11F-15AE-1B0332E7F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SITE WEB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1E01DD48-B8DB-7CC5-27D7-E93AD4594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46835"/>
            <a:ext cx="10178322" cy="5162309"/>
          </a:xfrm>
        </p:spPr>
        <p:txBody>
          <a:bodyPr>
            <a:normAutofit/>
          </a:bodyPr>
          <a:lstStyle/>
          <a:p>
            <a:pPr marL="0" indent="0">
              <a:lnSpc>
                <a:spcPct val="115000"/>
              </a:lnSpc>
              <a:spcAft>
                <a:spcPts val="700"/>
              </a:spcAft>
              <a:buNone/>
            </a:pPr>
            <a:r>
              <a:rPr lang="fr-FR" sz="2400" b="1" kern="150" dirty="0">
                <a:effectLst/>
                <a:ea typeface="DejaVu Sans"/>
                <a:cs typeface="DejaVu Sans"/>
              </a:rPr>
              <a:t>Présentation des Wireframes : numéro 1 et 2</a:t>
            </a:r>
          </a:p>
          <a:p>
            <a:pPr>
              <a:lnSpc>
                <a:spcPct val="115000"/>
              </a:lnSpc>
              <a:spcAft>
                <a:spcPts val="700"/>
              </a:spcAft>
            </a:pPr>
            <a:r>
              <a:rPr lang="fr-FR" sz="2400" kern="150" dirty="0">
                <a:effectLst/>
                <a:ea typeface="DejaVu Sans"/>
                <a:cs typeface="DejaVu Sans"/>
              </a:rPr>
              <a:t>2 wireframes par zoning, adaptation de la </a:t>
            </a:r>
            <a:r>
              <a:rPr lang="fr-FR" sz="2400" kern="150" dirty="0" err="1">
                <a:effectLst/>
                <a:ea typeface="DejaVu Sans"/>
                <a:cs typeface="DejaVu Sans"/>
              </a:rPr>
              <a:t>navbar</a:t>
            </a:r>
            <a:r>
              <a:rPr lang="fr-FR" sz="2400" kern="150" dirty="0">
                <a:effectLst/>
                <a:ea typeface="DejaVu Sans"/>
                <a:cs typeface="DejaVu Sans"/>
              </a:rPr>
              <a:t>.</a:t>
            </a:r>
          </a:p>
          <a:p>
            <a:pPr lvl="1">
              <a:lnSpc>
                <a:spcPct val="115000"/>
              </a:lnSpc>
              <a:spcAft>
                <a:spcPts val="700"/>
              </a:spcAft>
            </a:pPr>
            <a:r>
              <a:rPr lang="fr-FR" sz="2000" kern="150" dirty="0">
                <a:effectLst/>
                <a:ea typeface="DejaVu Sans"/>
                <a:cs typeface="DejaVu Sans"/>
              </a:rPr>
              <a:t>Wireframe 2 : </a:t>
            </a:r>
          </a:p>
          <a:p>
            <a:pPr lvl="2">
              <a:lnSpc>
                <a:spcPct val="50000"/>
              </a:lnSpc>
              <a:spcAft>
                <a:spcPts val="700"/>
              </a:spcAft>
            </a:pPr>
            <a:r>
              <a:rPr lang="fr-FR" sz="1800" kern="150" dirty="0">
                <a:effectLst/>
                <a:ea typeface="DejaVu Sans"/>
                <a:cs typeface="DejaVu Sans"/>
              </a:rPr>
              <a:t>Gardé le même haut de page, </a:t>
            </a:r>
          </a:p>
          <a:p>
            <a:pPr lvl="2">
              <a:lnSpc>
                <a:spcPct val="50000"/>
              </a:lnSpc>
              <a:spcAft>
                <a:spcPts val="700"/>
              </a:spcAft>
            </a:pPr>
            <a:r>
              <a:rPr lang="fr-FR" sz="1800" kern="150" dirty="0">
                <a:effectLst/>
                <a:ea typeface="DejaVu Sans"/>
                <a:cs typeface="DejaVu Sans"/>
              </a:rPr>
              <a:t>modification de la disposition des éléments</a:t>
            </a:r>
          </a:p>
          <a:p>
            <a:pPr lvl="2">
              <a:lnSpc>
                <a:spcPct val="50000"/>
              </a:lnSpc>
              <a:spcAft>
                <a:spcPts val="700"/>
              </a:spcAft>
            </a:pPr>
            <a:r>
              <a:rPr lang="fr-FR" sz="1800" kern="150" dirty="0">
                <a:effectLst/>
                <a:ea typeface="DejaVu Sans"/>
                <a:cs typeface="DejaVu Sans"/>
              </a:rPr>
              <a:t>Résumé et footer inchangés.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33933C4D-8BA5-DD98-0465-69840061E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Introduction</a:t>
            </a:r>
            <a:r>
              <a:rPr lang="fr-FR" b="1" dirty="0"/>
              <a:t> </a:t>
            </a:r>
            <a:r>
              <a:rPr lang="fr-FR" dirty="0"/>
              <a:t>|</a:t>
            </a:r>
            <a:r>
              <a:rPr lang="fr-FR" b="1" dirty="0"/>
              <a:t> </a:t>
            </a:r>
            <a:r>
              <a:rPr lang="fr-FR" dirty="0"/>
              <a:t>Entreprise Galadrim | </a:t>
            </a:r>
            <a:r>
              <a:rPr lang="fr-FR" b="1" dirty="0"/>
              <a:t>Site Web </a:t>
            </a:r>
            <a:r>
              <a:rPr lang="fr-FR" dirty="0"/>
              <a:t>| Conclusion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A214D81-66D2-2CC4-66E7-04C06F675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D254E754-CA5F-E3D5-E479-99B9A0136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1243" y="4213222"/>
            <a:ext cx="2644778" cy="264477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0EDCDE8-B621-B779-6360-0748DF309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02717">
            <a:off x="6730478" y="2741859"/>
            <a:ext cx="4839957" cy="2999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2FA0D47-6D2E-3DBA-E3BC-DA58F2ED59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9963">
            <a:off x="7102455" y="2788648"/>
            <a:ext cx="4629122" cy="3117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CE07B3F-4BE2-F293-24AA-78091709AE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85409">
            <a:off x="8655130" y="5487"/>
            <a:ext cx="2481117" cy="6852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BDA8F91-1361-C83A-ED73-FFD12E4800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391437">
            <a:off x="6926783" y="2498503"/>
            <a:ext cx="4777774" cy="327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71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6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45E16421-1352-C11F-15AE-1B0332E7F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SITE WEB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1E01DD48-B8DB-7CC5-27D7-E93AD4594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46835"/>
            <a:ext cx="10178322" cy="4153865"/>
          </a:xfrm>
        </p:spPr>
        <p:txBody>
          <a:bodyPr>
            <a:normAutofit/>
          </a:bodyPr>
          <a:lstStyle/>
          <a:p>
            <a:pPr marL="0" indent="0">
              <a:lnSpc>
                <a:spcPct val="115000"/>
              </a:lnSpc>
              <a:spcAft>
                <a:spcPts val="700"/>
              </a:spcAft>
              <a:buNone/>
            </a:pPr>
            <a:r>
              <a:rPr lang="fr-FR" sz="2400" b="1" kern="150" dirty="0">
                <a:effectLst/>
                <a:ea typeface="DejaVu Sans"/>
                <a:cs typeface="DejaVu Sans"/>
              </a:rPr>
              <a:t>Présentation du Style Tile</a:t>
            </a:r>
          </a:p>
          <a:p>
            <a:pPr>
              <a:lnSpc>
                <a:spcPct val="115000"/>
              </a:lnSpc>
              <a:spcAft>
                <a:spcPts val="700"/>
              </a:spcAft>
            </a:pPr>
            <a:r>
              <a:rPr lang="fr-FR" sz="2400" kern="150" dirty="0">
                <a:effectLst/>
                <a:ea typeface="DejaVu Sans"/>
                <a:cs typeface="DejaVu Sans"/>
              </a:rPr>
              <a:t>Respect des choix du client pour le zoning et le Wireframe.</a:t>
            </a:r>
          </a:p>
          <a:p>
            <a:pPr>
              <a:lnSpc>
                <a:spcPct val="115000"/>
              </a:lnSpc>
              <a:spcAft>
                <a:spcPts val="700"/>
              </a:spcAft>
            </a:pPr>
            <a:r>
              <a:rPr lang="fr-FR" sz="2400" kern="150" dirty="0">
                <a:effectLst/>
                <a:ea typeface="DejaVu Sans"/>
                <a:cs typeface="DejaVu Sans"/>
              </a:rPr>
              <a:t>Style Tile : </a:t>
            </a:r>
          </a:p>
          <a:p>
            <a:pPr lvl="1">
              <a:lnSpc>
                <a:spcPct val="50000"/>
              </a:lnSpc>
              <a:spcAft>
                <a:spcPts val="700"/>
              </a:spcAft>
            </a:pPr>
            <a:r>
              <a:rPr lang="fr-FR" sz="2000" kern="150" dirty="0">
                <a:effectLst/>
                <a:ea typeface="DejaVu Sans"/>
                <a:cs typeface="DejaVu Sans"/>
              </a:rPr>
              <a:t>Camaïeu de vert :</a:t>
            </a:r>
          </a:p>
          <a:p>
            <a:pPr lvl="2">
              <a:lnSpc>
                <a:spcPct val="50000"/>
              </a:lnSpc>
              <a:spcAft>
                <a:spcPts val="700"/>
              </a:spcAft>
            </a:pPr>
            <a:r>
              <a:rPr lang="fr-FR" sz="1800" kern="150" dirty="0">
                <a:effectLst/>
                <a:ea typeface="DejaVu Sans"/>
                <a:cs typeface="DejaVu Sans"/>
              </a:rPr>
              <a:t>fraîcheur, apaisement, </a:t>
            </a:r>
          </a:p>
          <a:p>
            <a:pPr lvl="1">
              <a:lnSpc>
                <a:spcPct val="50000"/>
              </a:lnSpc>
              <a:spcAft>
                <a:spcPts val="700"/>
              </a:spcAft>
            </a:pPr>
            <a:r>
              <a:rPr lang="fr-FR" sz="2000" kern="150" dirty="0">
                <a:effectLst/>
                <a:ea typeface="DejaVu Sans"/>
                <a:cs typeface="DejaVu Sans"/>
              </a:rPr>
              <a:t>police Spartan, </a:t>
            </a:r>
          </a:p>
          <a:p>
            <a:pPr lvl="1">
              <a:lnSpc>
                <a:spcPct val="50000"/>
              </a:lnSpc>
              <a:spcAft>
                <a:spcPts val="700"/>
              </a:spcAft>
            </a:pPr>
            <a:r>
              <a:rPr lang="fr-FR" sz="2000" kern="150" dirty="0">
                <a:effectLst/>
                <a:ea typeface="DejaVu Sans"/>
                <a:cs typeface="DejaVu Sans"/>
              </a:rPr>
              <a:t>boutons, </a:t>
            </a:r>
          </a:p>
          <a:p>
            <a:pPr lvl="1">
              <a:lnSpc>
                <a:spcPct val="50000"/>
              </a:lnSpc>
              <a:spcAft>
                <a:spcPts val="700"/>
              </a:spcAft>
            </a:pPr>
            <a:r>
              <a:rPr lang="fr-FR" sz="2000" kern="150" dirty="0">
                <a:effectLst/>
                <a:ea typeface="DejaVu Sans"/>
                <a:cs typeface="DejaVu Sans"/>
              </a:rPr>
              <a:t>logo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21667036-59C7-A25B-734B-CF5CB3113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Introduction</a:t>
            </a:r>
            <a:r>
              <a:rPr lang="fr-FR" b="1" dirty="0"/>
              <a:t> </a:t>
            </a:r>
            <a:r>
              <a:rPr lang="fr-FR" dirty="0"/>
              <a:t>|</a:t>
            </a:r>
            <a:r>
              <a:rPr lang="fr-FR" b="1" dirty="0"/>
              <a:t> </a:t>
            </a:r>
            <a:r>
              <a:rPr lang="fr-FR" dirty="0"/>
              <a:t>Entreprise Galadrim | </a:t>
            </a:r>
            <a:r>
              <a:rPr lang="fr-FR" b="1" dirty="0"/>
              <a:t>Site Web </a:t>
            </a:r>
            <a:r>
              <a:rPr lang="fr-FR" dirty="0"/>
              <a:t>| Conclusion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3A82C04-D7A0-A1A3-0BDB-5046992C8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6CE537F1-7227-95AC-520D-405A282DF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9185" y="140751"/>
            <a:ext cx="2628826" cy="262882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1ADC011-F133-6A6B-7143-7E573D08B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4223" y="2649496"/>
            <a:ext cx="4180662" cy="3452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557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45E16421-1352-C11F-15AE-1B0332E7F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SITE WEB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1E01DD48-B8DB-7CC5-27D7-E93AD4594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46835"/>
            <a:ext cx="10178322" cy="4153865"/>
          </a:xfrm>
        </p:spPr>
        <p:txBody>
          <a:bodyPr>
            <a:normAutofit/>
          </a:bodyPr>
          <a:lstStyle/>
          <a:p>
            <a:pPr marL="0" indent="0">
              <a:lnSpc>
                <a:spcPct val="115000"/>
              </a:lnSpc>
              <a:spcAft>
                <a:spcPts val="700"/>
              </a:spcAft>
              <a:buNone/>
            </a:pPr>
            <a:r>
              <a:rPr lang="fr-FR" sz="2400" b="1" kern="150" dirty="0">
                <a:effectLst/>
                <a:ea typeface="DejaVu Sans"/>
                <a:cs typeface="DejaVu Sans"/>
              </a:rPr>
              <a:t>Cahier des charges : en démonstration</a:t>
            </a:r>
          </a:p>
          <a:p>
            <a:pPr marL="228600" indent="-228600" algn="l" rtl="0" eaLnBrk="1" latinLnBrk="0" hangingPunct="1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tx2"/>
              </a:buClr>
              <a:buSzPts val="2400"/>
              <a:buFont typeface="Arial" panose="020B0604020202020204" pitchFamily="34" charset="0"/>
              <a:buChar char="•"/>
            </a:pPr>
            <a:r>
              <a:rPr lang="fr-FR" sz="2400" kern="150" dirty="0">
                <a:solidFill>
                  <a:srgbClr val="595959"/>
                </a:solidFill>
                <a:effectLst/>
                <a:latin typeface="Gill Sans MT" panose="020B0502020104020203" pitchFamily="34" charset="0"/>
                <a:ea typeface="DejaVu Sans"/>
                <a:cs typeface="DejaVu Sans"/>
              </a:rPr>
              <a:t>Ajout d'éléments graphiques pertinents : </a:t>
            </a:r>
          </a:p>
          <a:p>
            <a:pPr lvl="1">
              <a:lnSpc>
                <a:spcPct val="115000"/>
              </a:lnSpc>
              <a:spcAft>
                <a:spcPts val="700"/>
              </a:spcAft>
              <a:buSzPts val="2400"/>
            </a:pPr>
            <a:r>
              <a:rPr lang="fr-FR" sz="2000" kern="150" dirty="0">
                <a:solidFill>
                  <a:srgbClr val="595959"/>
                </a:solidFill>
                <a:effectLst/>
                <a:latin typeface="Gill Sans MT" panose="020B0502020104020203" pitchFamily="34" charset="0"/>
                <a:ea typeface="DejaVu Sans"/>
                <a:cs typeface="DejaVu Sans"/>
              </a:rPr>
              <a:t>modèle 3D du logo de Galadrim réagissant au curseur, 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21667036-59C7-A25B-734B-CF5CB3113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Introduction</a:t>
            </a:r>
            <a:r>
              <a:rPr lang="fr-FR" b="1" dirty="0"/>
              <a:t> </a:t>
            </a:r>
            <a:r>
              <a:rPr lang="fr-FR" dirty="0"/>
              <a:t>|</a:t>
            </a:r>
            <a:r>
              <a:rPr lang="fr-FR" b="1" dirty="0"/>
              <a:t> </a:t>
            </a:r>
            <a:r>
              <a:rPr lang="fr-FR" dirty="0"/>
              <a:t>Entreprise Galadrim | </a:t>
            </a:r>
            <a:r>
              <a:rPr lang="fr-FR" b="1" dirty="0"/>
              <a:t>Site Web </a:t>
            </a:r>
            <a:r>
              <a:rPr lang="fr-FR" dirty="0"/>
              <a:t>| Conclusion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3A82C04-D7A0-A1A3-0BDB-5046992C8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A06DC10-B8EA-5737-5AFB-E8870689F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189" y="3418616"/>
            <a:ext cx="2581780" cy="2437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2FD4001-17DE-9A92-B494-1D1E2EDE2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678" y="3433559"/>
            <a:ext cx="2648960" cy="2427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F2445051-4F25-8FFD-4C04-43A9E310B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95461" y="278735"/>
            <a:ext cx="2752392" cy="275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411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" dur="2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440" fill="hold">
                                          <p:stCondLst>
                                            <p:cond delay="44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" dur="440" fill="hold">
                                          <p:stCondLst>
                                            <p:cond delay="88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440" fill="hold">
                                          <p:stCondLst>
                                            <p:cond delay="132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3" dur="440" fill="hold">
                                          <p:stCondLst>
                                            <p:cond delay="176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22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440" fill="hold">
                                          <p:stCondLst>
                                            <p:cond delay="44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440" fill="hold">
                                          <p:stCondLst>
                                            <p:cond delay="88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440" fill="hold">
                                          <p:stCondLst>
                                            <p:cond delay="132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440" fill="hold">
                                          <p:stCondLst>
                                            <p:cond delay="176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45E16421-1352-C11F-15AE-1B0332E7F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SITE WEB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1E01DD48-B8DB-7CC5-27D7-E93AD4594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46835"/>
            <a:ext cx="10178322" cy="4153865"/>
          </a:xfrm>
        </p:spPr>
        <p:txBody>
          <a:bodyPr>
            <a:normAutofit/>
          </a:bodyPr>
          <a:lstStyle/>
          <a:p>
            <a:pPr marL="0" indent="0">
              <a:lnSpc>
                <a:spcPct val="115000"/>
              </a:lnSpc>
              <a:spcAft>
                <a:spcPts val="700"/>
              </a:spcAft>
              <a:buNone/>
            </a:pPr>
            <a:r>
              <a:rPr lang="fr-FR" sz="2400" b="1" kern="150" dirty="0">
                <a:effectLst/>
                <a:ea typeface="DejaVu Sans"/>
                <a:cs typeface="DejaVu Sans"/>
              </a:rPr>
              <a:t>Cahier des charges : en démonstration</a:t>
            </a:r>
          </a:p>
          <a:p>
            <a:pPr marL="228600" indent="-228600" algn="l" rtl="0" eaLnBrk="1" latinLnBrk="0" hangingPunct="1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tx2"/>
              </a:buClr>
              <a:buSzPts val="2400"/>
              <a:buFont typeface="Arial" panose="020B0604020202020204" pitchFamily="34" charset="0"/>
              <a:buChar char="•"/>
            </a:pPr>
            <a:r>
              <a:rPr lang="fr-FR" sz="2400" kern="150" dirty="0">
                <a:solidFill>
                  <a:srgbClr val="595959"/>
                </a:solidFill>
                <a:effectLst/>
                <a:latin typeface="Gill Sans MT" panose="020B0502020104020203" pitchFamily="34" charset="0"/>
                <a:ea typeface="DejaVu Sans"/>
                <a:cs typeface="DejaVu Sans"/>
              </a:rPr>
              <a:t>Ajout d'éléments graphiques pertinents : </a:t>
            </a:r>
          </a:p>
          <a:p>
            <a:pPr lvl="1">
              <a:lnSpc>
                <a:spcPct val="115000"/>
              </a:lnSpc>
              <a:spcAft>
                <a:spcPts val="700"/>
              </a:spcAft>
              <a:buSzPts val="2400"/>
            </a:pPr>
            <a:r>
              <a:rPr lang="fr-FR" sz="2000" kern="150" dirty="0">
                <a:solidFill>
                  <a:srgbClr val="595959"/>
                </a:solidFill>
                <a:effectLst/>
                <a:latin typeface="Gill Sans MT" panose="020B0502020104020203" pitchFamily="34" charset="0"/>
                <a:ea typeface="DejaVu Sans"/>
                <a:cs typeface="DejaVu Sans"/>
              </a:rPr>
              <a:t>effets de style dans le menu burger,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21667036-59C7-A25B-734B-CF5CB3113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Introduction</a:t>
            </a:r>
            <a:r>
              <a:rPr lang="fr-FR" b="1" dirty="0"/>
              <a:t> </a:t>
            </a:r>
            <a:r>
              <a:rPr lang="fr-FR" dirty="0"/>
              <a:t>|</a:t>
            </a:r>
            <a:r>
              <a:rPr lang="fr-FR" b="1" dirty="0"/>
              <a:t> </a:t>
            </a:r>
            <a:r>
              <a:rPr lang="fr-FR" dirty="0"/>
              <a:t>Entreprise Galadrim | </a:t>
            </a:r>
            <a:r>
              <a:rPr lang="fr-FR" b="1" dirty="0"/>
              <a:t>Site Web </a:t>
            </a:r>
            <a:r>
              <a:rPr lang="fr-FR" dirty="0"/>
              <a:t>| Conclusion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3A82C04-D7A0-A1A3-0BDB-5046992C8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15</a:t>
            </a:fld>
            <a:endParaRPr lang="en-US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35E18755-E963-2CFB-B6B7-8E472C0CD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71778">
            <a:off x="7833085" y="242307"/>
            <a:ext cx="2456846" cy="5881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Graphique 12">
            <a:extLst>
              <a:ext uri="{FF2B5EF4-FFF2-40B4-BE49-F238E27FC236}">
                <a16:creationId xmlns:a16="http://schemas.microsoft.com/office/drawing/2014/main" id="{282DBD75-0F93-7B35-05DB-3CDD8EC8D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0494" y="3398311"/>
            <a:ext cx="2767398" cy="276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0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45E16421-1352-C11F-15AE-1B0332E7F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SITE WEB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1E01DD48-B8DB-7CC5-27D7-E93AD4594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46835"/>
            <a:ext cx="10178322" cy="4153865"/>
          </a:xfrm>
        </p:spPr>
        <p:txBody>
          <a:bodyPr>
            <a:normAutofit/>
          </a:bodyPr>
          <a:lstStyle/>
          <a:p>
            <a:pPr marL="0" indent="0">
              <a:lnSpc>
                <a:spcPct val="115000"/>
              </a:lnSpc>
              <a:spcAft>
                <a:spcPts val="700"/>
              </a:spcAft>
              <a:buNone/>
            </a:pPr>
            <a:r>
              <a:rPr lang="fr-FR" sz="2400" b="1" kern="150" dirty="0">
                <a:effectLst/>
                <a:ea typeface="DejaVu Sans"/>
                <a:cs typeface="DejaVu Sans"/>
              </a:rPr>
              <a:t>Cahier des charges : en démonstration</a:t>
            </a:r>
          </a:p>
          <a:p>
            <a:pPr marL="228600" indent="-228600" algn="l" rtl="0" eaLnBrk="1" latinLnBrk="0" hangingPunct="1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tx2"/>
              </a:buClr>
              <a:buSzPts val="2400"/>
              <a:buFont typeface="Arial" panose="020B0604020202020204" pitchFamily="34" charset="0"/>
              <a:buChar char="•"/>
            </a:pPr>
            <a:r>
              <a:rPr lang="fr-FR" sz="2400" kern="150" dirty="0">
                <a:solidFill>
                  <a:srgbClr val="595959"/>
                </a:solidFill>
                <a:effectLst/>
                <a:latin typeface="Gill Sans MT" panose="020B0502020104020203" pitchFamily="34" charset="0"/>
                <a:ea typeface="DejaVu Sans"/>
                <a:cs typeface="DejaVu Sans"/>
              </a:rPr>
              <a:t>Ajout d'éléments graphiques pertinents : </a:t>
            </a:r>
            <a:endParaRPr lang="fr-FR" sz="2000" kern="150" dirty="0">
              <a:solidFill>
                <a:srgbClr val="595959"/>
              </a:solidFill>
              <a:effectLst/>
              <a:latin typeface="Gill Sans MT" panose="020B0502020104020203" pitchFamily="34" charset="0"/>
              <a:ea typeface="DejaVu Sans"/>
              <a:cs typeface="DejaVu Sans"/>
            </a:endParaRPr>
          </a:p>
          <a:p>
            <a:pPr lvl="1">
              <a:lnSpc>
                <a:spcPct val="115000"/>
              </a:lnSpc>
              <a:spcAft>
                <a:spcPts val="700"/>
              </a:spcAft>
              <a:buSzPts val="2400"/>
            </a:pPr>
            <a:r>
              <a:rPr lang="fr-FR" sz="2000" kern="150" dirty="0">
                <a:solidFill>
                  <a:srgbClr val="595959"/>
                </a:solidFill>
                <a:effectLst/>
                <a:latin typeface="Gill Sans MT" panose="020B0502020104020203" pitchFamily="34" charset="0"/>
                <a:ea typeface="DejaVu Sans"/>
                <a:cs typeface="DejaVu Sans"/>
              </a:rPr>
              <a:t>frise chronologique, 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21667036-59C7-A25B-734B-CF5CB3113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Introduction</a:t>
            </a:r>
            <a:r>
              <a:rPr lang="fr-FR" b="1" dirty="0"/>
              <a:t> </a:t>
            </a:r>
            <a:r>
              <a:rPr lang="fr-FR" dirty="0"/>
              <a:t>|</a:t>
            </a:r>
            <a:r>
              <a:rPr lang="fr-FR" b="1" dirty="0"/>
              <a:t> </a:t>
            </a:r>
            <a:r>
              <a:rPr lang="fr-FR" dirty="0"/>
              <a:t>Entreprise Galadrim | </a:t>
            </a:r>
            <a:r>
              <a:rPr lang="fr-FR" b="1" dirty="0"/>
              <a:t>Site Web </a:t>
            </a:r>
            <a:r>
              <a:rPr lang="fr-FR" dirty="0"/>
              <a:t>| Conclusion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3A82C04-D7A0-A1A3-0BDB-5046992C8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16</a:t>
            </a:fld>
            <a:endParaRPr lang="en-US" dirty="0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0C4B0FF9-B044-AB3F-5AD4-BF669ED86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65212" y="261913"/>
            <a:ext cx="2369844" cy="236984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79E29FF-4A15-A5F3-7E2F-3A0741497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83724">
            <a:off x="1311903" y="3433479"/>
            <a:ext cx="10191891" cy="2236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210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45E16421-1352-C11F-15AE-1B0332E7F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SITE WEB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1E01DD48-B8DB-7CC5-27D7-E93AD4594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46835"/>
            <a:ext cx="10178322" cy="4153865"/>
          </a:xfrm>
        </p:spPr>
        <p:txBody>
          <a:bodyPr>
            <a:normAutofit/>
          </a:bodyPr>
          <a:lstStyle/>
          <a:p>
            <a:pPr marL="0" indent="0">
              <a:lnSpc>
                <a:spcPct val="115000"/>
              </a:lnSpc>
              <a:spcAft>
                <a:spcPts val="700"/>
              </a:spcAft>
              <a:buNone/>
            </a:pPr>
            <a:r>
              <a:rPr lang="fr-FR" sz="2400" b="1" kern="150" dirty="0">
                <a:effectLst/>
                <a:ea typeface="DejaVu Sans"/>
                <a:cs typeface="DejaVu Sans"/>
              </a:rPr>
              <a:t>Cahier des charges : en démonstration</a:t>
            </a:r>
          </a:p>
          <a:p>
            <a:pPr marL="228600" indent="-228600" algn="l" rtl="0" eaLnBrk="1" latinLnBrk="0" hangingPunct="1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tx2"/>
              </a:buClr>
              <a:buSzPts val="2400"/>
              <a:buFont typeface="Arial" panose="020B0604020202020204" pitchFamily="34" charset="0"/>
              <a:buChar char="•"/>
            </a:pPr>
            <a:r>
              <a:rPr lang="fr-FR" sz="2400" kern="150" dirty="0">
                <a:solidFill>
                  <a:srgbClr val="595959"/>
                </a:solidFill>
                <a:effectLst/>
                <a:latin typeface="Gill Sans MT" panose="020B0502020104020203" pitchFamily="34" charset="0"/>
                <a:ea typeface="DejaVu Sans"/>
                <a:cs typeface="DejaVu Sans"/>
              </a:rPr>
              <a:t>Ajout d'éléments graphiques pertinents : </a:t>
            </a:r>
          </a:p>
          <a:p>
            <a:pPr lvl="1">
              <a:lnSpc>
                <a:spcPct val="115000"/>
              </a:lnSpc>
              <a:spcAft>
                <a:spcPts val="700"/>
              </a:spcAft>
              <a:buSzPts val="2400"/>
            </a:pPr>
            <a:r>
              <a:rPr lang="fr-FR" sz="2000" kern="150" dirty="0">
                <a:solidFill>
                  <a:srgbClr val="595959"/>
                </a:solidFill>
                <a:effectLst/>
                <a:latin typeface="Gill Sans MT" panose="020B0502020104020203" pitchFamily="34" charset="0"/>
                <a:ea typeface="DejaVu Sans"/>
                <a:cs typeface="DejaVu Sans"/>
              </a:rPr>
              <a:t>encadré montrant l'emplacement du bâtiment principal de Galadrim à Paris et celui de Nantes.</a:t>
            </a:r>
            <a:endParaRPr lang="fr-FR" sz="2000" dirty="0">
              <a:effectLst/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21667036-59C7-A25B-734B-CF5CB3113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Introduction</a:t>
            </a:r>
            <a:r>
              <a:rPr lang="fr-FR" b="1" dirty="0"/>
              <a:t> </a:t>
            </a:r>
            <a:r>
              <a:rPr lang="fr-FR" dirty="0"/>
              <a:t>|</a:t>
            </a:r>
            <a:r>
              <a:rPr lang="fr-FR" b="1" dirty="0"/>
              <a:t> </a:t>
            </a:r>
            <a:r>
              <a:rPr lang="fr-FR" dirty="0"/>
              <a:t>Entreprise Galadrim | </a:t>
            </a:r>
            <a:r>
              <a:rPr lang="fr-FR" b="1" dirty="0"/>
              <a:t>Site Web </a:t>
            </a:r>
            <a:r>
              <a:rPr lang="fr-FR" dirty="0"/>
              <a:t>| Conclusion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3A82C04-D7A0-A1A3-0BDB-5046992C8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F4EC4AB4-9F8F-A5C4-C37D-9019AD055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65212" y="261913"/>
            <a:ext cx="2369844" cy="236984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1FFE3B8-D2F8-5B1D-BB2D-86F550FB8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418374">
            <a:off x="7133982" y="3277024"/>
            <a:ext cx="3258036" cy="2869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E38D737-12C6-7F7C-1527-D978B5369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53618">
            <a:off x="2657906" y="3308938"/>
            <a:ext cx="3340296" cy="28512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700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45E16421-1352-C11F-15AE-1B0332E7F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SITE WEB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1E01DD48-B8DB-7CC5-27D7-E93AD4594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46835"/>
            <a:ext cx="10178322" cy="4153865"/>
          </a:xfrm>
        </p:spPr>
        <p:txBody>
          <a:bodyPr>
            <a:normAutofit/>
          </a:bodyPr>
          <a:lstStyle/>
          <a:p>
            <a:pPr marL="0" indent="0">
              <a:lnSpc>
                <a:spcPct val="115000"/>
              </a:lnSpc>
              <a:spcAft>
                <a:spcPts val="700"/>
              </a:spcAft>
              <a:buNone/>
            </a:pPr>
            <a:r>
              <a:rPr lang="fr-FR" sz="2400" b="1" kern="150" dirty="0">
                <a:effectLst/>
                <a:ea typeface="DejaVu Sans"/>
                <a:cs typeface="DejaVu Sans"/>
              </a:rPr>
              <a:t>Cahier des charges : en démonstration</a:t>
            </a:r>
          </a:p>
          <a:p>
            <a:pPr marL="228600" indent="-228600" algn="l" rtl="0" eaLnBrk="1" latinLnBrk="0" hangingPunct="1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tx2"/>
              </a:buClr>
              <a:buSzPts val="2400"/>
              <a:buFont typeface="Arial" panose="020B0604020202020204" pitchFamily="34" charset="0"/>
              <a:buChar char="•"/>
            </a:pPr>
            <a:r>
              <a:rPr lang="fr-FR" sz="2400" kern="150" dirty="0">
                <a:solidFill>
                  <a:srgbClr val="595959"/>
                </a:solidFill>
                <a:effectLst/>
                <a:latin typeface="Gill Sans MT" panose="020B0502020104020203" pitchFamily="34" charset="0"/>
                <a:ea typeface="DejaVu Sans"/>
                <a:cs typeface="DejaVu Sans"/>
              </a:rPr>
              <a:t>Ajout d'éléments graphiques pertinents : </a:t>
            </a:r>
          </a:p>
          <a:p>
            <a:pPr lvl="1">
              <a:lnSpc>
                <a:spcPct val="115000"/>
              </a:lnSpc>
              <a:spcAft>
                <a:spcPts val="700"/>
              </a:spcAft>
              <a:buSzPts val="2400"/>
            </a:pPr>
            <a:r>
              <a:rPr lang="fr-FR" sz="2000" kern="150" dirty="0">
                <a:solidFill>
                  <a:srgbClr val="595959"/>
                </a:solidFill>
                <a:effectLst/>
                <a:latin typeface="Gill Sans MT" panose="020B0502020104020203" pitchFamily="34" charset="0"/>
                <a:ea typeface="DejaVu Sans"/>
                <a:cs typeface="DejaVu Sans"/>
              </a:rPr>
              <a:t>Alternance image/texte </a:t>
            </a:r>
          </a:p>
          <a:p>
            <a:pPr lvl="1">
              <a:lnSpc>
                <a:spcPct val="115000"/>
              </a:lnSpc>
              <a:spcAft>
                <a:spcPts val="700"/>
              </a:spcAft>
              <a:buSzPts val="2400"/>
            </a:pPr>
            <a:r>
              <a:rPr lang="fr-FR" sz="2000" kern="150" dirty="0">
                <a:solidFill>
                  <a:srgbClr val="595959"/>
                </a:solidFill>
                <a:effectLst/>
                <a:latin typeface="Gill Sans MT" panose="020B0502020104020203" pitchFamily="34" charset="0"/>
                <a:ea typeface="DejaVu Sans"/>
                <a:cs typeface="DejaVu Sans"/>
              </a:rPr>
              <a:t>sur toutes les pages du site</a:t>
            </a:r>
            <a:endParaRPr lang="fr-FR" sz="2000" dirty="0">
              <a:effectLst/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21667036-59C7-A25B-734B-CF5CB3113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Introduction</a:t>
            </a:r>
            <a:r>
              <a:rPr lang="fr-FR" b="1" dirty="0"/>
              <a:t> </a:t>
            </a:r>
            <a:r>
              <a:rPr lang="fr-FR" dirty="0"/>
              <a:t>|</a:t>
            </a:r>
            <a:r>
              <a:rPr lang="fr-FR" b="1" dirty="0"/>
              <a:t> </a:t>
            </a:r>
            <a:r>
              <a:rPr lang="fr-FR" dirty="0"/>
              <a:t>Entreprise Galadrim | </a:t>
            </a:r>
            <a:r>
              <a:rPr lang="fr-FR" b="1" dirty="0"/>
              <a:t>Site Web </a:t>
            </a:r>
            <a:r>
              <a:rPr lang="fr-FR" dirty="0"/>
              <a:t>| Conclusion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3A82C04-D7A0-A1A3-0BDB-5046992C8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F4EC4AB4-9F8F-A5C4-C37D-9019AD055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44265" y="261912"/>
            <a:ext cx="2369844" cy="236984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950F2E1-950F-8E4A-0584-F5D89A68B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79179">
            <a:off x="5566254" y="2692533"/>
            <a:ext cx="6088694" cy="3526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AE2851E-E6B5-25CD-D34C-5002CD987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87407">
            <a:off x="5624816" y="2465413"/>
            <a:ext cx="6213864" cy="3505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896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F1A5357-845C-96E0-68BF-DC1D05EDB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929" y="1396686"/>
            <a:ext cx="8187071" cy="4064627"/>
          </a:xfrm>
        </p:spPr>
        <p:txBody>
          <a:bodyPr anchor="ctr"/>
          <a:lstStyle/>
          <a:p>
            <a:r>
              <a:rPr lang="fr-FR" dirty="0"/>
              <a:t>CONCLUSION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32BA373-033F-6EBF-817B-98ABD2553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42929" y="4442151"/>
            <a:ext cx="5389028" cy="951135"/>
          </a:xfrm>
        </p:spPr>
        <p:txBody>
          <a:bodyPr>
            <a:normAutofit fontScale="85000" lnSpcReduction="10000"/>
          </a:bodyPr>
          <a:lstStyle/>
          <a:p>
            <a:r>
              <a:rPr lang="fr-FR" dirty="0"/>
              <a:t>Amélioration possibles DU SITE, DE l’ORGANISATION et Les points positifs du projet</a:t>
            </a:r>
          </a:p>
        </p:txBody>
      </p:sp>
      <p:pic>
        <p:nvPicPr>
          <p:cNvPr id="3" name="Graphique 2">
            <a:extLst>
              <a:ext uri="{FF2B5EF4-FFF2-40B4-BE49-F238E27FC236}">
                <a16:creationId xmlns:a16="http://schemas.microsoft.com/office/drawing/2014/main" id="{117A3A4E-2D8B-12A6-982E-DA0B18A6A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02259" y="4354515"/>
            <a:ext cx="3116316" cy="2077544"/>
          </a:xfrm>
          <a:prstGeom prst="rect">
            <a:avLst/>
          </a:prstGeom>
        </p:spPr>
      </p:pic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BEB8C80-1DE1-0B5A-7C78-2309E4463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Introduction</a:t>
            </a:r>
            <a:r>
              <a:rPr lang="fr-FR" b="1" dirty="0"/>
              <a:t> </a:t>
            </a:r>
            <a:r>
              <a:rPr lang="fr-FR" dirty="0"/>
              <a:t>|</a:t>
            </a:r>
            <a:r>
              <a:rPr lang="fr-FR" b="1" dirty="0"/>
              <a:t> </a:t>
            </a:r>
            <a:r>
              <a:rPr lang="fr-FR" dirty="0"/>
              <a:t>Entreprise Galadrim | Site Web | </a:t>
            </a:r>
            <a:r>
              <a:rPr lang="fr-FR" b="1" dirty="0"/>
              <a:t>Conclusion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22F557B1-57F6-E418-6BE3-08E39F249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970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5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3CF6AB-B596-E935-0E69-AE183BBCF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11A6E3-78A0-8DB3-5D27-92915AE65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46835"/>
            <a:ext cx="4844322" cy="5028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u="sng" dirty="0"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</a:t>
            </a:r>
            <a:endParaRPr lang="fr-FR" sz="2400" u="sng" dirty="0"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fr-FR" sz="2400" b="1" u="sng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L’entreprise Galadrim</a:t>
            </a:r>
            <a:endParaRPr lang="fr-FR" sz="2400" b="1" u="sng" dirty="0"/>
          </a:p>
          <a:p>
            <a:pPr lvl="1"/>
            <a:r>
              <a:rPr lang="fr-FR" sz="2000" dirty="0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Une brève présentation</a:t>
            </a:r>
            <a:endParaRPr lang="fr-FR" sz="2000" dirty="0"/>
          </a:p>
          <a:p>
            <a:pPr lvl="1"/>
            <a:r>
              <a:rPr lang="fr-FR" sz="2000" dirty="0"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 choix stratégique</a:t>
            </a:r>
            <a:endParaRPr lang="fr-FR" sz="2000" dirty="0"/>
          </a:p>
          <a:p>
            <a:pPr lvl="1"/>
            <a:endParaRPr lang="fr-FR" sz="2000" dirty="0"/>
          </a:p>
          <a:p>
            <a:r>
              <a:rPr lang="fr-FR" sz="2400" b="1" u="sng" dirty="0"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 site Web</a:t>
            </a:r>
            <a:endParaRPr lang="fr-FR" sz="2400" b="1" u="sng" dirty="0"/>
          </a:p>
          <a:p>
            <a:pPr lvl="1"/>
            <a:r>
              <a:rPr lang="fr-FR" sz="2000" dirty="0"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Les différents zonings</a:t>
            </a:r>
            <a:endParaRPr lang="fr-FR" sz="2000" dirty="0"/>
          </a:p>
          <a:p>
            <a:pPr lvl="1"/>
            <a:r>
              <a:rPr lang="fr-FR" sz="2000" dirty="0"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Les différents wireframes</a:t>
            </a:r>
            <a:endParaRPr lang="fr-FR" sz="2000" dirty="0"/>
          </a:p>
          <a:p>
            <a:pPr lvl="1"/>
            <a:r>
              <a:rPr lang="fr-FR" sz="2000" dirty="0"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 cahier des charges</a:t>
            </a:r>
            <a:endParaRPr lang="fr-FR" sz="2000" dirty="0"/>
          </a:p>
          <a:p>
            <a:pPr marL="0" indent="0">
              <a:buNone/>
            </a:pPr>
            <a:r>
              <a:rPr lang="fr-FR" sz="2400" dirty="0"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</a:t>
            </a:r>
            <a:endParaRPr lang="fr-FR" sz="2400" dirty="0"/>
          </a:p>
          <a:p>
            <a:pPr marL="0" indent="0">
              <a:buNone/>
            </a:pPr>
            <a:endParaRPr lang="fr-FR" sz="2400" dirty="0"/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B446BF9F-38EA-7747-F025-7BF547F137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26146" y="537279"/>
            <a:ext cx="2990127" cy="2990127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51D618FB-6A8F-8D52-D95E-53CE27ADEC7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523416" y="3771385"/>
            <a:ext cx="2822657" cy="2822657"/>
          </a:xfrm>
          <a:prstGeom prst="rect">
            <a:avLst/>
          </a:prstGeom>
        </p:spPr>
      </p:pic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5D67930-0CFC-ACD7-D893-7EBAE773B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27BB7B3-5D64-E508-394B-61961A288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17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8571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45E16421-1352-C11F-15AE-1B0332E7F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1E01DD48-B8DB-7CC5-27D7-E93AD4594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29643"/>
            <a:ext cx="10178322" cy="5301206"/>
          </a:xfrm>
        </p:spPr>
        <p:txBody>
          <a:bodyPr>
            <a:normAutofit/>
          </a:bodyPr>
          <a:lstStyle/>
          <a:p>
            <a:pPr marL="0" indent="0">
              <a:lnSpc>
                <a:spcPct val="115000"/>
              </a:lnSpc>
              <a:spcAft>
                <a:spcPts val="700"/>
              </a:spcAft>
              <a:buNone/>
            </a:pPr>
            <a:r>
              <a:rPr lang="fr-FR" sz="2400" b="1" kern="150" dirty="0">
                <a:effectLst/>
                <a:ea typeface="DejaVu Sans"/>
                <a:cs typeface="DejaVu Sans"/>
              </a:rPr>
              <a:t>Améliorations possibles : apportées au site Web</a:t>
            </a:r>
          </a:p>
          <a:p>
            <a:pPr>
              <a:lnSpc>
                <a:spcPct val="115000"/>
              </a:lnSpc>
              <a:spcAft>
                <a:spcPts val="700"/>
              </a:spcAft>
            </a:pPr>
            <a:r>
              <a:rPr lang="fr-FR" sz="2400" kern="150" dirty="0">
                <a:ea typeface="DejaVu Sans"/>
                <a:cs typeface="DejaVu Sans"/>
              </a:rPr>
              <a:t>Amélioration possible :</a:t>
            </a:r>
            <a:endParaRPr lang="fr-FR" sz="2400" kern="150" dirty="0">
              <a:effectLst/>
              <a:ea typeface="DejaVu Sans"/>
              <a:cs typeface="DejaVu Sans"/>
            </a:endParaRPr>
          </a:p>
          <a:p>
            <a:pPr lvl="1">
              <a:lnSpc>
                <a:spcPct val="115000"/>
              </a:lnSpc>
              <a:spcAft>
                <a:spcPts val="700"/>
              </a:spcAft>
            </a:pPr>
            <a:r>
              <a:rPr lang="fr-FR" sz="2200" kern="150" dirty="0">
                <a:ea typeface="DejaVu Sans"/>
                <a:cs typeface="DejaVu Sans"/>
              </a:rPr>
              <a:t>potentiel d'amélioration du style graphique, </a:t>
            </a:r>
          </a:p>
          <a:p>
            <a:pPr lvl="1">
              <a:lnSpc>
                <a:spcPct val="115000"/>
              </a:lnSpc>
              <a:spcAft>
                <a:spcPts val="700"/>
              </a:spcAft>
            </a:pPr>
            <a:r>
              <a:rPr lang="fr-FR" sz="2200" kern="150" dirty="0">
                <a:ea typeface="DejaVu Sans"/>
                <a:cs typeface="DejaVu Sans"/>
              </a:rPr>
              <a:t>Augmentation du volume du contenu</a:t>
            </a:r>
          </a:p>
          <a:p>
            <a:pPr lvl="1">
              <a:lnSpc>
                <a:spcPct val="115000"/>
              </a:lnSpc>
              <a:spcAft>
                <a:spcPts val="700"/>
              </a:spcAft>
            </a:pPr>
            <a:r>
              <a:rPr lang="fr-FR" sz="2200" kern="150" dirty="0">
                <a:ea typeface="DejaVu Sans"/>
                <a:cs typeface="DejaVu Sans"/>
              </a:rPr>
              <a:t>Adapter le site sur tous les supports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BD67ABBD-7AB9-76CA-2ED7-6B9BA4249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Introduction</a:t>
            </a:r>
            <a:r>
              <a:rPr lang="fr-FR" b="1" dirty="0"/>
              <a:t> </a:t>
            </a:r>
            <a:r>
              <a:rPr lang="fr-FR" dirty="0"/>
              <a:t>|</a:t>
            </a:r>
            <a:r>
              <a:rPr lang="fr-FR" b="1" dirty="0"/>
              <a:t> </a:t>
            </a:r>
            <a:r>
              <a:rPr lang="fr-FR" dirty="0"/>
              <a:t>Entreprise Galadrim | Site Web | </a:t>
            </a:r>
            <a:r>
              <a:rPr lang="fr-FR" b="1" dirty="0"/>
              <a:t>Conclusion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9851C59-9178-0405-659D-B65026A82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765AA350-EB3D-C430-2AF0-6B7332394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74705" y="3238814"/>
            <a:ext cx="2127738" cy="2127738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531C4EA8-6743-0DB3-986E-3BF5EAF734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09553" y="1015931"/>
            <a:ext cx="2579080" cy="2579078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CBB888A9-5835-08BE-589E-CD51959576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20032" y="4215274"/>
            <a:ext cx="1983396" cy="1983396"/>
          </a:xfrm>
          <a:prstGeom prst="rect">
            <a:avLst/>
          </a:prstGeom>
        </p:spPr>
      </p:pic>
      <p:pic>
        <p:nvPicPr>
          <p:cNvPr id="12" name="Graphique 11">
            <a:extLst>
              <a:ext uri="{FF2B5EF4-FFF2-40B4-BE49-F238E27FC236}">
                <a16:creationId xmlns:a16="http://schemas.microsoft.com/office/drawing/2014/main" id="{2B98DE00-A481-62BD-99CE-157A7F85C8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91489" y="4215274"/>
            <a:ext cx="1983397" cy="198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05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556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45E16421-1352-C11F-15AE-1B0332E7F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1E01DD48-B8DB-7CC5-27D7-E93AD4594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46835"/>
            <a:ext cx="10178322" cy="5301206"/>
          </a:xfrm>
        </p:spPr>
        <p:txBody>
          <a:bodyPr>
            <a:normAutofit/>
          </a:bodyPr>
          <a:lstStyle/>
          <a:p>
            <a:pPr marL="0" indent="0">
              <a:lnSpc>
                <a:spcPct val="115000"/>
              </a:lnSpc>
              <a:spcAft>
                <a:spcPts val="700"/>
              </a:spcAft>
              <a:buNone/>
            </a:pPr>
            <a:r>
              <a:rPr lang="fr-FR" sz="2400" b="1" kern="150" dirty="0">
                <a:effectLst/>
                <a:ea typeface="DejaVu Sans"/>
                <a:cs typeface="DejaVu Sans"/>
              </a:rPr>
              <a:t>Améliorations possibles : apportées au site Web</a:t>
            </a:r>
          </a:p>
          <a:p>
            <a:pPr marL="228600" indent="-228600" algn="l" rtl="0" eaLnBrk="1" latinLnBrk="0" hangingPunct="1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Clr>
                <a:schemeClr val="tx2"/>
              </a:buClr>
              <a:buSzPts val="2400"/>
              <a:buFont typeface="Arial" panose="020B0604020202020204" pitchFamily="34" charset="0"/>
              <a:buChar char="•"/>
            </a:pPr>
            <a:r>
              <a:rPr lang="fr-FR" sz="2400" kern="150" dirty="0">
                <a:solidFill>
                  <a:srgbClr val="595959"/>
                </a:solidFill>
                <a:effectLst/>
                <a:latin typeface="Gill Sans MT" panose="020B0502020104020203" pitchFamily="34" charset="0"/>
                <a:ea typeface="DejaVu Sans"/>
                <a:cs typeface="DejaVu Sans"/>
              </a:rPr>
              <a:t>Cependant :</a:t>
            </a:r>
            <a:endParaRPr lang="fr-FR" sz="2400" dirty="0">
              <a:effectLst/>
            </a:endParaRPr>
          </a:p>
          <a:p>
            <a:pPr marL="1143000" lvl="1">
              <a:lnSpc>
                <a:spcPct val="115000"/>
              </a:lnSpc>
              <a:spcAft>
                <a:spcPts val="700"/>
              </a:spcAft>
            </a:pPr>
            <a:r>
              <a:rPr lang="fr-FR" sz="2200" kern="150" dirty="0">
                <a:solidFill>
                  <a:srgbClr val="595959"/>
                </a:solidFill>
                <a:effectLst/>
                <a:latin typeface="Gill Sans MT" panose="020B0502020104020203" pitchFamily="34" charset="0"/>
                <a:ea typeface="DejaVu Sans"/>
                <a:cs typeface="DejaVu Sans"/>
              </a:rPr>
              <a:t>Aucun changement majeur envisagé, </a:t>
            </a:r>
          </a:p>
          <a:p>
            <a:pPr marL="1600200" lvl="2">
              <a:lnSpc>
                <a:spcPct val="115000"/>
              </a:lnSpc>
              <a:spcAft>
                <a:spcPts val="700"/>
              </a:spcAft>
            </a:pPr>
            <a:r>
              <a:rPr lang="fr-FR" sz="2000" kern="150" dirty="0">
                <a:solidFill>
                  <a:srgbClr val="595959"/>
                </a:solidFill>
                <a:effectLst/>
                <a:latin typeface="Gill Sans MT" panose="020B0502020104020203" pitchFamily="34" charset="0"/>
                <a:ea typeface="DejaVu Sans"/>
                <a:cs typeface="DejaVu Sans"/>
              </a:rPr>
              <a:t>satisfaction quant à la progression technique </a:t>
            </a:r>
          </a:p>
          <a:p>
            <a:pPr marL="1600200" lvl="2">
              <a:lnSpc>
                <a:spcPct val="115000"/>
              </a:lnSpc>
              <a:spcAft>
                <a:spcPts val="700"/>
              </a:spcAft>
            </a:pPr>
            <a:r>
              <a:rPr lang="fr-FR" sz="2000" kern="150" dirty="0">
                <a:solidFill>
                  <a:srgbClr val="595959"/>
                </a:solidFill>
                <a:effectLst/>
                <a:latin typeface="Gill Sans MT" panose="020B0502020104020203" pitchFamily="34" charset="0"/>
                <a:ea typeface="DejaVu Sans"/>
                <a:cs typeface="DejaVu Sans"/>
              </a:rPr>
              <a:t>et à l'organisation du travail en équipe.</a:t>
            </a:r>
            <a:endParaRPr lang="fr-FR" sz="2400" dirty="0">
              <a:effectLst/>
            </a:endParaRPr>
          </a:p>
          <a:p>
            <a:pPr marL="1143000" lvl="1">
              <a:lnSpc>
                <a:spcPct val="115000"/>
              </a:lnSpc>
              <a:spcAft>
                <a:spcPts val="700"/>
              </a:spcAft>
            </a:pPr>
            <a:r>
              <a:rPr lang="fr-FR" sz="2200" kern="150" dirty="0">
                <a:solidFill>
                  <a:srgbClr val="595959"/>
                </a:solidFill>
                <a:effectLst/>
                <a:latin typeface="Gill Sans MT" panose="020B0502020104020203" pitchFamily="34" charset="0"/>
                <a:ea typeface="DejaVu Sans"/>
                <a:cs typeface="DejaVu Sans"/>
              </a:rPr>
              <a:t>Le projet a contribué à l'acquisition </a:t>
            </a:r>
          </a:p>
          <a:p>
            <a:pPr marL="1600200" lvl="2">
              <a:lnSpc>
                <a:spcPct val="115000"/>
              </a:lnSpc>
              <a:spcAft>
                <a:spcPts val="700"/>
              </a:spcAft>
            </a:pPr>
            <a:r>
              <a:rPr lang="fr-FR" sz="2000" kern="150" dirty="0">
                <a:solidFill>
                  <a:srgbClr val="595959"/>
                </a:solidFill>
                <a:effectLst/>
                <a:latin typeface="Gill Sans MT" panose="020B0502020104020203" pitchFamily="34" charset="0"/>
                <a:ea typeface="DejaVu Sans"/>
                <a:cs typeface="DejaVu Sans"/>
              </a:rPr>
              <a:t>d'une expérience technique </a:t>
            </a:r>
          </a:p>
          <a:p>
            <a:pPr marL="1600200" lvl="2">
              <a:lnSpc>
                <a:spcPct val="115000"/>
              </a:lnSpc>
              <a:spcAft>
                <a:spcPts val="700"/>
              </a:spcAft>
            </a:pPr>
            <a:r>
              <a:rPr lang="fr-FR" sz="2000" kern="150" dirty="0">
                <a:solidFill>
                  <a:srgbClr val="595959"/>
                </a:solidFill>
                <a:effectLst/>
                <a:latin typeface="Gill Sans MT" panose="020B0502020104020203" pitchFamily="34" charset="0"/>
                <a:ea typeface="DejaVu Sans"/>
                <a:cs typeface="DejaVu Sans"/>
              </a:rPr>
              <a:t>et d'une meilleure compréhension de la gestion de projets.</a:t>
            </a:r>
            <a:endParaRPr lang="fr-FR" sz="2400" dirty="0">
              <a:effectLst/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BD67ABBD-7AB9-76CA-2ED7-6B9BA4249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Introduction</a:t>
            </a:r>
            <a:r>
              <a:rPr lang="fr-FR" b="1" dirty="0"/>
              <a:t> </a:t>
            </a:r>
            <a:r>
              <a:rPr lang="fr-FR" dirty="0"/>
              <a:t>|</a:t>
            </a:r>
            <a:r>
              <a:rPr lang="fr-FR" b="1" dirty="0"/>
              <a:t> </a:t>
            </a:r>
            <a:r>
              <a:rPr lang="fr-FR" dirty="0"/>
              <a:t>Entreprise Galadrim | Site Web | </a:t>
            </a:r>
            <a:r>
              <a:rPr lang="fr-FR" b="1" dirty="0"/>
              <a:t>Conclusion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9851C59-9178-0405-659D-B65026A82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2B14529F-30AA-7C11-5034-164CC0F65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96604" y="1874517"/>
            <a:ext cx="3433396" cy="343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7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556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45E16421-1352-C11F-15AE-1B0332E7F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1E01DD48-B8DB-7CC5-27D7-E93AD4594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46835"/>
            <a:ext cx="10178322" cy="5301206"/>
          </a:xfrm>
        </p:spPr>
        <p:txBody>
          <a:bodyPr>
            <a:normAutofit/>
          </a:bodyPr>
          <a:lstStyle/>
          <a:p>
            <a:pPr marL="0" indent="0">
              <a:lnSpc>
                <a:spcPct val="115000"/>
              </a:lnSpc>
              <a:spcAft>
                <a:spcPts val="700"/>
              </a:spcAft>
              <a:buNone/>
            </a:pPr>
            <a:r>
              <a:rPr lang="fr-FR" sz="2400" b="1" kern="150" dirty="0">
                <a:effectLst/>
                <a:ea typeface="DejaVu Sans"/>
                <a:cs typeface="DejaVu Sans"/>
              </a:rPr>
              <a:t>Diagrammes de Gantt : en comparaison</a:t>
            </a:r>
          </a:p>
          <a:p>
            <a:pPr>
              <a:lnSpc>
                <a:spcPct val="115000"/>
              </a:lnSpc>
              <a:spcAft>
                <a:spcPts val="700"/>
              </a:spcAft>
            </a:pPr>
            <a:r>
              <a:rPr lang="fr-FR" sz="2400" kern="150" dirty="0">
                <a:ea typeface="DejaVu Sans"/>
                <a:cs typeface="DejaVu Sans"/>
              </a:rPr>
              <a:t>Deux diagrammes de Gantt ont été élaborés, </a:t>
            </a:r>
          </a:p>
          <a:p>
            <a:pPr lvl="1">
              <a:lnSpc>
                <a:spcPct val="115000"/>
              </a:lnSpc>
              <a:spcAft>
                <a:spcPts val="700"/>
              </a:spcAft>
            </a:pPr>
            <a:r>
              <a:rPr lang="fr-FR" sz="2200" kern="150" dirty="0">
                <a:ea typeface="DejaVu Sans"/>
                <a:cs typeface="DejaVu Sans"/>
              </a:rPr>
              <a:t>le premier exprimant les prévisions de charge de travail </a:t>
            </a:r>
          </a:p>
          <a:p>
            <a:pPr lvl="1">
              <a:lnSpc>
                <a:spcPct val="115000"/>
              </a:lnSpc>
              <a:spcAft>
                <a:spcPts val="700"/>
              </a:spcAft>
            </a:pPr>
            <a:r>
              <a:rPr lang="fr-FR" sz="2200" kern="150" dirty="0">
                <a:ea typeface="DejaVu Sans"/>
                <a:cs typeface="DejaVu Sans"/>
              </a:rPr>
              <a:t>et le second reflétant les heures effectivement consacrées à chaque tâche.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89261378-4003-4752-506E-3566B1C0E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Introduction</a:t>
            </a:r>
            <a:r>
              <a:rPr lang="fr-FR" b="1" dirty="0"/>
              <a:t> </a:t>
            </a:r>
            <a:r>
              <a:rPr lang="fr-FR" dirty="0"/>
              <a:t>|</a:t>
            </a:r>
            <a:r>
              <a:rPr lang="fr-FR" b="1" dirty="0"/>
              <a:t> </a:t>
            </a:r>
            <a:r>
              <a:rPr lang="fr-FR" dirty="0"/>
              <a:t>Entreprise Galadrim | Site Web | </a:t>
            </a:r>
            <a:r>
              <a:rPr lang="fr-FR" b="1" dirty="0"/>
              <a:t>Conclusion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B9C5786-1DF4-0099-C879-5BAB35DF6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22</a:t>
            </a:fld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DE14C25-E590-3A55-FBFF-6A3BAE6F7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772" y="3715204"/>
            <a:ext cx="3594590" cy="2654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47B0B2A-35CB-3B47-F1DE-331569C15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598" y="3715204"/>
            <a:ext cx="3524291" cy="2654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Graphique 13">
            <a:extLst>
              <a:ext uri="{FF2B5EF4-FFF2-40B4-BE49-F238E27FC236}">
                <a16:creationId xmlns:a16="http://schemas.microsoft.com/office/drawing/2014/main" id="{0478B55F-736C-6620-20A4-E91A4842EE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67421" y="268823"/>
            <a:ext cx="2654936" cy="265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9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556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E1D477C-A493-CB07-948F-664CF78B5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Introduction</a:t>
            </a:r>
            <a:r>
              <a:rPr lang="fr-FR" b="1" dirty="0"/>
              <a:t> </a:t>
            </a:r>
            <a:r>
              <a:rPr lang="fr-FR" dirty="0"/>
              <a:t>|</a:t>
            </a:r>
            <a:r>
              <a:rPr lang="fr-FR" b="1" dirty="0"/>
              <a:t> </a:t>
            </a:r>
            <a:r>
              <a:rPr lang="fr-FR" dirty="0"/>
              <a:t>Entreprise Galadrim | Site Web | </a:t>
            </a:r>
            <a:r>
              <a:rPr lang="fr-FR" b="1" dirty="0"/>
              <a:t>Conclusion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01453659-E0BD-ACB5-B6CA-1F041A2C3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8471" y="0"/>
            <a:ext cx="7935997" cy="68580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6DA81AA-561D-228A-9562-986E131CF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23</a:t>
            </a:fld>
            <a:endParaRPr lang="en-US" dirty="0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530E37EB-1B75-5CA6-599F-45513EAB4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355976" cy="68580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377E43C9-E0E1-11BA-DB7F-3859E0C86E7C}"/>
              </a:ext>
            </a:extLst>
          </p:cNvPr>
          <p:cNvSpPr/>
          <p:nvPr/>
        </p:nvSpPr>
        <p:spPr>
          <a:xfrm>
            <a:off x="0" y="411478"/>
            <a:ext cx="12192001" cy="31394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672BECE-FEDE-375A-5B3D-8FF3904C6500}"/>
              </a:ext>
            </a:extLst>
          </p:cNvPr>
          <p:cNvSpPr/>
          <p:nvPr/>
        </p:nvSpPr>
        <p:spPr>
          <a:xfrm>
            <a:off x="0" y="5074920"/>
            <a:ext cx="12192000" cy="54864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7D21D1F-E993-7AE5-2A76-CD6B5BE9496D}"/>
              </a:ext>
            </a:extLst>
          </p:cNvPr>
          <p:cNvSpPr/>
          <p:nvPr/>
        </p:nvSpPr>
        <p:spPr>
          <a:xfrm>
            <a:off x="0" y="5623560"/>
            <a:ext cx="12192001" cy="92964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425EFAE-84F5-14DB-1865-F8506FEEF968}"/>
              </a:ext>
            </a:extLst>
          </p:cNvPr>
          <p:cNvSpPr/>
          <p:nvPr/>
        </p:nvSpPr>
        <p:spPr>
          <a:xfrm>
            <a:off x="0" y="6553200"/>
            <a:ext cx="12192000" cy="3048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5F017B0-2B9A-3783-4317-2256C96393B8}"/>
              </a:ext>
            </a:extLst>
          </p:cNvPr>
          <p:cNvSpPr/>
          <p:nvPr/>
        </p:nvSpPr>
        <p:spPr>
          <a:xfrm>
            <a:off x="-2" y="3550919"/>
            <a:ext cx="12192000" cy="77187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2D3D9E8-1E28-C239-AD73-114902063A07}"/>
              </a:ext>
            </a:extLst>
          </p:cNvPr>
          <p:cNvSpPr/>
          <p:nvPr/>
        </p:nvSpPr>
        <p:spPr>
          <a:xfrm>
            <a:off x="-4" y="4322800"/>
            <a:ext cx="12192001" cy="7521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123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45E16421-1352-C11F-15AE-1B0332E7F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1E01DD48-B8DB-7CC5-27D7-E93AD4594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46835"/>
            <a:ext cx="10178322" cy="5301206"/>
          </a:xfrm>
        </p:spPr>
        <p:txBody>
          <a:bodyPr>
            <a:normAutofit/>
          </a:bodyPr>
          <a:lstStyle/>
          <a:p>
            <a:pPr marL="0" indent="0">
              <a:lnSpc>
                <a:spcPct val="115000"/>
              </a:lnSpc>
              <a:spcAft>
                <a:spcPts val="700"/>
              </a:spcAft>
              <a:buNone/>
            </a:pPr>
            <a:r>
              <a:rPr lang="fr-FR" sz="2400" b="1" kern="150" dirty="0">
                <a:effectLst/>
                <a:ea typeface="DejaVu Sans"/>
                <a:cs typeface="DejaVu Sans"/>
              </a:rPr>
              <a:t>Aspects du sujet : positifs</a:t>
            </a:r>
          </a:p>
          <a:p>
            <a:pPr>
              <a:lnSpc>
                <a:spcPct val="115000"/>
              </a:lnSpc>
              <a:spcAft>
                <a:spcPts val="700"/>
              </a:spcAft>
            </a:pPr>
            <a:r>
              <a:rPr lang="fr-FR" sz="2400" kern="150" dirty="0">
                <a:ea typeface="DejaVu Sans"/>
                <a:cs typeface="DejaVu Sans"/>
              </a:rPr>
              <a:t>Gain d'expérience technique en développement web grâce à :</a:t>
            </a:r>
          </a:p>
          <a:p>
            <a:pPr lvl="1">
              <a:lnSpc>
                <a:spcPct val="115000"/>
              </a:lnSpc>
              <a:spcAft>
                <a:spcPts val="700"/>
              </a:spcAft>
            </a:pPr>
            <a:r>
              <a:rPr lang="fr-FR" sz="2200" kern="150" dirty="0">
                <a:ea typeface="DejaVu Sans"/>
                <a:cs typeface="DejaVu Sans"/>
              </a:rPr>
              <a:t>une communication efficace </a:t>
            </a:r>
          </a:p>
          <a:p>
            <a:pPr lvl="1">
              <a:lnSpc>
                <a:spcPct val="115000"/>
              </a:lnSpc>
              <a:spcAft>
                <a:spcPts val="700"/>
              </a:spcAft>
            </a:pPr>
            <a:r>
              <a:rPr lang="fr-FR" sz="2200" kern="150" dirty="0">
                <a:ea typeface="DejaVu Sans"/>
                <a:cs typeface="DejaVu Sans"/>
              </a:rPr>
              <a:t>et au partage de connaissances.</a:t>
            </a:r>
          </a:p>
          <a:p>
            <a:pPr>
              <a:lnSpc>
                <a:spcPct val="115000"/>
              </a:lnSpc>
              <a:spcAft>
                <a:spcPts val="700"/>
              </a:spcAft>
            </a:pPr>
            <a:r>
              <a:rPr lang="fr-FR" sz="2400" kern="150" dirty="0">
                <a:ea typeface="DejaVu Sans"/>
                <a:cs typeface="DejaVu Sans"/>
              </a:rPr>
              <a:t>Soulignement de l'organisation du projet, malgré les défis, et de la capacité à respecter les délais.</a:t>
            </a:r>
          </a:p>
          <a:p>
            <a:pPr>
              <a:lnSpc>
                <a:spcPct val="115000"/>
              </a:lnSpc>
              <a:spcAft>
                <a:spcPts val="700"/>
              </a:spcAft>
            </a:pPr>
            <a:r>
              <a:rPr lang="fr-FR" sz="2400" kern="150" dirty="0">
                <a:ea typeface="DejaVu Sans"/>
                <a:cs typeface="DejaVu Sans"/>
              </a:rPr>
              <a:t>Satisfaction globale quant au résultat et à la contribution de chaque membre de l'équipe.</a:t>
            </a:r>
            <a:endParaRPr lang="fr-FR" sz="2200" kern="150" dirty="0">
              <a:effectLst/>
              <a:ea typeface="DejaVu Sans"/>
              <a:cs typeface="DejaVu Sans"/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A581F8AD-D201-E7D5-746B-C508BD04B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Introduction</a:t>
            </a:r>
            <a:r>
              <a:rPr lang="fr-FR" b="1" dirty="0"/>
              <a:t> </a:t>
            </a:r>
            <a:r>
              <a:rPr lang="fr-FR" dirty="0"/>
              <a:t>|</a:t>
            </a:r>
            <a:r>
              <a:rPr lang="fr-FR" b="1" dirty="0"/>
              <a:t> </a:t>
            </a:r>
            <a:r>
              <a:rPr lang="fr-FR" dirty="0"/>
              <a:t>Entreprise Galadrim | Site Web | </a:t>
            </a:r>
            <a:r>
              <a:rPr lang="fr-FR" b="1" dirty="0"/>
              <a:t>Conclusion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09FC38B-497C-0747-FF30-AD75F5CD5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24</a:t>
            </a:fld>
            <a:endParaRPr lang="en-US" dirty="0"/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DDAE6811-71C7-B65D-B061-AF8D5586C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98280" y="382385"/>
            <a:ext cx="2651760" cy="265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86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556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14C48E7-3B8D-E120-5C65-7F62355FD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fr-FR" dirty="0"/>
              <a:t>CONCLUSION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4EC9704E-42B0-9ABA-7788-BE5F8EAFA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907" y="457199"/>
            <a:ext cx="6158418" cy="49851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dirty="0"/>
              <a:t>Les points sur la conclusion</a:t>
            </a:r>
          </a:p>
          <a:p>
            <a:r>
              <a:rPr lang="fr-FR" sz="2000" dirty="0"/>
              <a:t>Envisager d'améliorer le style graphique, peaufiner le fond et le footer.</a:t>
            </a:r>
          </a:p>
          <a:p>
            <a:r>
              <a:rPr lang="fr-FR" sz="2000" dirty="0"/>
              <a:t>Conserver le projet tel quel, avec une satisfaction globale du résultat.</a:t>
            </a:r>
          </a:p>
          <a:p>
            <a:r>
              <a:rPr lang="fr-FR" sz="2000" dirty="0"/>
              <a:t>Utiliser des diagrammes de Gantt pour prévoir et suivre la charge de travail.</a:t>
            </a:r>
          </a:p>
          <a:p>
            <a:r>
              <a:rPr lang="fr-FR" sz="2000" dirty="0"/>
              <a:t>Acquérir de l'expérience technique en développement web grâce à une communication efficace.</a:t>
            </a:r>
          </a:p>
          <a:p>
            <a:r>
              <a:rPr lang="fr-FR" sz="2000" dirty="0"/>
              <a:t>Gérer les défis du projet et respecter les délais.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90115C3F-10E1-E57E-AA43-83BC62462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fr-FR" dirty="0"/>
              <a:t>Améliorations possibles :</a:t>
            </a:r>
          </a:p>
          <a:p>
            <a:pPr marL="742950" lvl="1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Style graphique</a:t>
            </a:r>
          </a:p>
          <a:p>
            <a:pPr marL="742950" lvl="1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Contenu </a:t>
            </a:r>
          </a:p>
          <a:p>
            <a:pPr marL="742950" lvl="1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Ergonomie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fr-FR" dirty="0"/>
              <a:t>Digramme de Gantt :</a:t>
            </a:r>
          </a:p>
          <a:p>
            <a:pPr marL="742950" lvl="1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Prévisionnel</a:t>
            </a:r>
          </a:p>
          <a:p>
            <a:pPr marL="742950" lvl="1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Final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fr-FR" dirty="0"/>
              <a:t>Aspects du projet :</a:t>
            </a:r>
          </a:p>
          <a:p>
            <a:pPr marL="742950" lvl="1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bg1">
                    <a:lumMod val="75000"/>
                  </a:schemeClr>
                </a:solidFill>
              </a:rPr>
              <a:t>Positifs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5CBB29E5-67EC-4932-F288-804B06D4F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Introduction</a:t>
            </a:r>
            <a:r>
              <a:rPr lang="fr-FR" b="1" dirty="0"/>
              <a:t> </a:t>
            </a:r>
            <a:r>
              <a:rPr lang="fr-FR" dirty="0"/>
              <a:t>|</a:t>
            </a:r>
            <a:r>
              <a:rPr lang="fr-FR" b="1" dirty="0"/>
              <a:t> </a:t>
            </a:r>
            <a:r>
              <a:rPr lang="fr-FR" dirty="0"/>
              <a:t>Entreprise Galadrim | Site Web | </a:t>
            </a:r>
            <a:r>
              <a:rPr lang="fr-FR" b="1" dirty="0"/>
              <a:t>Conclusion</a:t>
            </a:r>
            <a:endParaRPr lang="en-US" b="1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809F230-1FA4-4241-12FC-810AE0521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25</a:t>
            </a:fld>
            <a:endParaRPr lang="en-US" dirty="0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2B38434D-2533-183A-1778-327255D49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53204" y="4352544"/>
            <a:ext cx="2095620" cy="2095620"/>
          </a:xfrm>
          <a:prstGeom prst="rect">
            <a:avLst/>
          </a:prstGeom>
        </p:spPr>
      </p:pic>
      <p:pic>
        <p:nvPicPr>
          <p:cNvPr id="10" name="Graphique 9">
            <a:extLst>
              <a:ext uri="{FF2B5EF4-FFF2-40B4-BE49-F238E27FC236}">
                <a16:creationId xmlns:a16="http://schemas.microsoft.com/office/drawing/2014/main" id="{C62EBA4E-D1EA-F19D-02FB-4038979B5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367" y="4625855"/>
            <a:ext cx="2095622" cy="2095620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8FC1A7B9-752D-1911-8BAE-B35EEB64EC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60873" y="4625854"/>
            <a:ext cx="1822309" cy="182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46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50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500"/>
                            </p:stCondLst>
                            <p:childTnLst>
                              <p:par>
                                <p:cTn id="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F1A5357-845C-96E0-68BF-DC1D05EDB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929" y="1396686"/>
            <a:ext cx="8187071" cy="4064627"/>
          </a:xfrm>
        </p:spPr>
        <p:txBody>
          <a:bodyPr anchor="ctr"/>
          <a:lstStyle/>
          <a:p>
            <a:r>
              <a:rPr lang="fr-FR" dirty="0"/>
              <a:t>INTRODUCTION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32BA373-033F-6EBF-817B-98ABD2553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42929" y="4442151"/>
            <a:ext cx="7017488" cy="951135"/>
          </a:xfrm>
        </p:spPr>
        <p:txBody>
          <a:bodyPr>
            <a:normAutofit/>
          </a:bodyPr>
          <a:lstStyle/>
          <a:p>
            <a:r>
              <a:rPr lang="fr-FR" dirty="0"/>
              <a:t>Présentation de la team chartreuse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6A2D549-BD10-0B0D-8806-270063F6B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84862">
            <a:off x="8997865" y="4510742"/>
            <a:ext cx="2638162" cy="1758775"/>
          </a:xfrm>
          <a:prstGeom prst="rect">
            <a:avLst/>
          </a:prstGeom>
        </p:spPr>
      </p:pic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739E3BA-9859-7E4D-8FF2-0CDB08944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b="1" dirty="0"/>
              <a:t>Introduction </a:t>
            </a:r>
            <a:r>
              <a:rPr lang="fr-FR" dirty="0"/>
              <a:t>|</a:t>
            </a:r>
            <a:r>
              <a:rPr lang="fr-FR" b="1" dirty="0"/>
              <a:t> </a:t>
            </a:r>
            <a:r>
              <a:rPr lang="fr-FR" dirty="0"/>
              <a:t>Entreprise Galadrim | Site Web | Conclusion</a:t>
            </a:r>
          </a:p>
          <a:p>
            <a:endParaRPr lang="en-US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817E864-69EB-C2A3-6B31-36DDD12A7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05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5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14C48E7-3B8D-E120-5C65-7F62355FD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fr-FR" dirty="0"/>
              <a:t>INTRODUCTION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4EC9704E-42B0-9ABA-7788-BE5F8EAFA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1" y="457199"/>
            <a:ext cx="6410960" cy="64008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dirty="0"/>
              <a:t>La team Chartreuse : son fondement et ses origines</a:t>
            </a:r>
            <a:endParaRPr lang="fr-FR" sz="2400" dirty="0"/>
          </a:p>
          <a:p>
            <a:r>
              <a:rPr lang="fr-FR" sz="2400" dirty="0"/>
              <a:t>Création à la suite d’un cours de bases communication</a:t>
            </a:r>
          </a:p>
          <a:p>
            <a:r>
              <a:rPr lang="fr-FR" sz="2400" dirty="0"/>
              <a:t>Composé des membres suivants :</a:t>
            </a:r>
          </a:p>
          <a:p>
            <a:pPr lvl="1"/>
            <a:r>
              <a:rPr lang="fr-FR" sz="2000" dirty="0"/>
              <a:t>Baptiste Dulieux</a:t>
            </a:r>
          </a:p>
          <a:p>
            <a:pPr lvl="1"/>
            <a:r>
              <a:rPr lang="fr-FR" sz="2000" dirty="0"/>
              <a:t>Cédric Colin - Corentin Contino - Marvyn Levin - Simon Combe</a:t>
            </a:r>
          </a:p>
          <a:p>
            <a:r>
              <a:rPr lang="fr-FR" sz="2400" dirty="0"/>
              <a:t>Nom venant de la référence informatique « vert chartreuse » </a:t>
            </a:r>
          </a:p>
          <a:p>
            <a:r>
              <a:rPr lang="fr-FR" sz="2400" dirty="0"/>
              <a:t>Code couleur 127,255,000</a:t>
            </a:r>
          </a:p>
          <a:p>
            <a:pPr marL="0" indent="0">
              <a:buNone/>
            </a:pPr>
            <a:endParaRPr lang="fr-FR" sz="2400" dirty="0"/>
          </a:p>
          <a:p>
            <a:endParaRPr lang="fr-FR" sz="2400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90115C3F-10E1-E57E-AA43-83BC62462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>
              <a:buClr>
                <a:schemeClr val="bg1"/>
              </a:buClr>
            </a:pPr>
            <a:r>
              <a:rPr lang="fr-FR" sz="2000" dirty="0">
                <a:solidFill>
                  <a:schemeClr val="bg1">
                    <a:lumMod val="75000"/>
                  </a:schemeClr>
                </a:solidFill>
              </a:rPr>
              <a:t>Chartreuse : 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fr-FR" sz="1800" dirty="0">
                <a:solidFill>
                  <a:schemeClr val="bg1">
                    <a:lumMod val="75000"/>
                  </a:schemeClr>
                </a:solidFill>
              </a:rPr>
              <a:t>couleur verte :</a:t>
            </a:r>
          </a:p>
          <a:p>
            <a:pPr marL="800100" lvl="1" indent="-3429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fr-FR" sz="1600" dirty="0">
                <a:solidFill>
                  <a:schemeClr val="bg1">
                    <a:lumMod val="75000"/>
                  </a:schemeClr>
                </a:solidFill>
              </a:rPr>
              <a:t>profonde </a:t>
            </a:r>
          </a:p>
          <a:p>
            <a:pPr marL="742950" lvl="1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fr-FR" sz="1600" dirty="0">
                <a:solidFill>
                  <a:schemeClr val="bg1">
                    <a:lumMod val="75000"/>
                  </a:schemeClr>
                </a:solidFill>
              </a:rPr>
              <a:t>et lumineuse, 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fr-FR" sz="1800" dirty="0">
                <a:solidFill>
                  <a:schemeClr val="bg1">
                    <a:lumMod val="75000"/>
                  </a:schemeClr>
                </a:solidFill>
              </a:rPr>
              <a:t>inspirée par la célèbre liqueur Chartreuse. </a:t>
            </a:r>
          </a:p>
          <a:p>
            <a:pPr marL="285750" indent="-285750"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fr-FR" sz="1800" dirty="0">
                <a:solidFill>
                  <a:schemeClr val="bg1">
                    <a:lumMod val="75000"/>
                  </a:schemeClr>
                </a:solidFill>
              </a:rPr>
              <a:t>associée à des tons :</a:t>
            </a:r>
          </a:p>
          <a:p>
            <a:pPr marL="742950" lvl="1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fr-FR" sz="1600" dirty="0">
                <a:solidFill>
                  <a:schemeClr val="bg1">
                    <a:lumMod val="75000"/>
                  </a:schemeClr>
                </a:solidFill>
              </a:rPr>
              <a:t>vifs </a:t>
            </a:r>
          </a:p>
          <a:p>
            <a:pPr marL="742950" lvl="1" indent="-28575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fr-FR" sz="1600" dirty="0">
                <a:solidFill>
                  <a:schemeClr val="bg1">
                    <a:lumMod val="75000"/>
                  </a:schemeClr>
                </a:solidFill>
              </a:rPr>
              <a:t>et apaisants. 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46910CA2-EF96-CE45-9D52-0656DE638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b="1" dirty="0"/>
              <a:t>Introduction </a:t>
            </a:r>
            <a:r>
              <a:rPr lang="fr-FR" dirty="0"/>
              <a:t>|</a:t>
            </a:r>
            <a:r>
              <a:rPr lang="fr-FR" b="1" dirty="0"/>
              <a:t> </a:t>
            </a:r>
            <a:r>
              <a:rPr lang="fr-FR" dirty="0"/>
              <a:t>Entreprise Galadrim | Site Web | Conclusion</a:t>
            </a:r>
          </a:p>
          <a:p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20183C0-721D-1354-847E-C9D1DF3D6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4</a:t>
            </a:fld>
            <a:endParaRPr lang="en-US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BCD0686-E870-EC09-70F6-943273FC4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86774">
            <a:off x="3902327" y="4446092"/>
            <a:ext cx="3696202" cy="2162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16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500"/>
                            </p:stCondLst>
                            <p:childTnLst>
                              <p:par>
                                <p:cTn id="7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0" dur="7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1560" fill="hold">
                                          <p:stCondLst>
                                            <p:cond delay="156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2" dur="1560" fill="hold">
                                          <p:stCondLst>
                                            <p:cond delay="312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3" dur="1560" fill="hold">
                                          <p:stCondLst>
                                            <p:cond delay="468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4" dur="1560" fill="hold">
                                          <p:stCondLst>
                                            <p:cond delay="624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F1A5357-845C-96E0-68BF-DC1D05EDB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929" y="1396686"/>
            <a:ext cx="8187071" cy="4064627"/>
          </a:xfrm>
        </p:spPr>
        <p:txBody>
          <a:bodyPr anchor="ctr"/>
          <a:lstStyle/>
          <a:p>
            <a:r>
              <a:rPr lang="fr-FR" dirty="0"/>
              <a:t>L’ENTREPRISE GALADRIM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32BA373-033F-6EBF-817B-98ABD2553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42929" y="4985745"/>
            <a:ext cx="5484382" cy="951135"/>
          </a:xfrm>
        </p:spPr>
        <p:txBody>
          <a:bodyPr>
            <a:normAutofit/>
          </a:bodyPr>
          <a:lstStyle/>
          <a:p>
            <a:r>
              <a:rPr lang="fr-FR" dirty="0"/>
              <a:t>Présentation Galadrim et notre choix stratégique</a:t>
            </a:r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B190422D-A8FF-25D8-08DC-63A2F556C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5926" y="4051139"/>
            <a:ext cx="2555133" cy="2555133"/>
          </a:xfrm>
          <a:prstGeom prst="rect">
            <a:avLst/>
          </a:prstGeom>
        </p:spPr>
      </p:pic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7A69E61B-B24B-E6B4-4FD8-EEF9BA90D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Introduction</a:t>
            </a:r>
            <a:r>
              <a:rPr lang="fr-FR" b="1" dirty="0"/>
              <a:t> </a:t>
            </a:r>
            <a:r>
              <a:rPr lang="fr-FR" dirty="0"/>
              <a:t>|</a:t>
            </a:r>
            <a:r>
              <a:rPr lang="fr-FR" b="1" dirty="0"/>
              <a:t> Entreprise Galadrim </a:t>
            </a:r>
            <a:r>
              <a:rPr lang="fr-FR" dirty="0"/>
              <a:t>| Site Web | Conclusion</a:t>
            </a:r>
          </a:p>
          <a:p>
            <a:endParaRPr lang="en-US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CE80FB1-1B18-DB1C-6F0D-83B67C868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944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45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45E16421-1352-C11F-15AE-1B0332E7F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L’ENTREPRISE GALADRIM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1E01DD48-B8DB-7CC5-27D7-E93AD4594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46835"/>
            <a:ext cx="10178322" cy="44327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dirty="0"/>
              <a:t>Galadrim : une entreprise spécialisée dans l'informatique</a:t>
            </a:r>
          </a:p>
          <a:p>
            <a:r>
              <a:rPr lang="fr-FR" sz="2400" dirty="0"/>
              <a:t>Fondée en 2015 par Arnaud Albalat et Jean Ashton</a:t>
            </a:r>
          </a:p>
          <a:p>
            <a:r>
              <a:rPr lang="fr-FR" sz="2400" dirty="0"/>
              <a:t>60 employés en 2023, catégorisée en PME</a:t>
            </a:r>
          </a:p>
          <a:p>
            <a:r>
              <a:rPr lang="fr-FR" sz="2400" dirty="0"/>
              <a:t>Deux établissements : </a:t>
            </a:r>
          </a:p>
          <a:p>
            <a:pPr lvl="1"/>
            <a:r>
              <a:rPr lang="fr-FR" sz="2000" dirty="0"/>
              <a:t>Paris (3 Rue des Acacias) </a:t>
            </a:r>
          </a:p>
          <a:p>
            <a:pPr lvl="1"/>
            <a:r>
              <a:rPr lang="fr-FR" sz="2000" dirty="0"/>
              <a:t>et Nantes (11Bis Quai Turenne)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0D8F52C3-9BF2-0728-48BD-86FE81234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Introduction</a:t>
            </a:r>
            <a:r>
              <a:rPr lang="fr-FR" b="1" dirty="0"/>
              <a:t> </a:t>
            </a:r>
            <a:r>
              <a:rPr lang="fr-FR" dirty="0"/>
              <a:t>|</a:t>
            </a:r>
            <a:r>
              <a:rPr lang="fr-FR" b="1" dirty="0"/>
              <a:t> Entreprise Galadrim </a:t>
            </a:r>
            <a:r>
              <a:rPr lang="fr-FR" dirty="0"/>
              <a:t>| Site Web | Conclusion</a:t>
            </a:r>
          </a:p>
          <a:p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E224CAA-BD33-BC57-DD1F-9AC708364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43825F21-719E-DDCF-0569-13BE184D3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9954" y="1446833"/>
            <a:ext cx="2321592" cy="2321592"/>
          </a:xfrm>
          <a:prstGeom prst="rect">
            <a:avLst/>
          </a:prstGeom>
        </p:spPr>
      </p:pic>
      <p:pic>
        <p:nvPicPr>
          <p:cNvPr id="8" name="Graphique 7">
            <a:extLst>
              <a:ext uri="{FF2B5EF4-FFF2-40B4-BE49-F238E27FC236}">
                <a16:creationId xmlns:a16="http://schemas.microsoft.com/office/drawing/2014/main" id="{EC770DC3-BC89-2DA1-DE5E-87B40A7196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14749" y="4369718"/>
            <a:ext cx="3008943" cy="200596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14B19EA-3CCD-7361-90F9-F749F7B420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32336">
            <a:off x="6407248" y="3921999"/>
            <a:ext cx="3288107" cy="2190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351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263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45E16421-1352-C11F-15AE-1B0332E7F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L’ENTREPRISE GALADRIM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1E01DD48-B8DB-7CC5-27D7-E93AD4594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46835"/>
            <a:ext cx="10178322" cy="44327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dirty="0"/>
              <a:t>Choix de Galadrim : Entreprise dynamique, jeune, adaptable aux tendances actuelles.</a:t>
            </a:r>
          </a:p>
          <a:p>
            <a:r>
              <a:rPr lang="fr-FR" sz="2400" dirty="0"/>
              <a:t>Engagée écologiquement : </a:t>
            </a:r>
          </a:p>
          <a:p>
            <a:pPr lvl="1"/>
            <a:r>
              <a:rPr lang="fr-FR" sz="2000" dirty="0"/>
              <a:t>Démarche appréciée dans le contexte actuel axé sur l'importance de l'écologie.</a:t>
            </a:r>
          </a:p>
          <a:p>
            <a:r>
              <a:rPr lang="fr-FR" sz="2400" dirty="0"/>
              <a:t>Dynamisme de Galadrim</a:t>
            </a:r>
          </a:p>
          <a:p>
            <a:r>
              <a:rPr lang="fr-FR" sz="2400" dirty="0"/>
              <a:t>Jeunesse de l'entreprise</a:t>
            </a:r>
          </a:p>
          <a:p>
            <a:r>
              <a:rPr lang="fr-FR" sz="2400" dirty="0"/>
              <a:t>Adaptation aux tendances actuelles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ED884BD2-035C-79E2-BF3E-FDBF793F4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Introduction</a:t>
            </a:r>
            <a:r>
              <a:rPr lang="fr-FR" b="1" dirty="0"/>
              <a:t> </a:t>
            </a:r>
            <a:r>
              <a:rPr lang="fr-FR" dirty="0"/>
              <a:t>|</a:t>
            </a:r>
            <a:r>
              <a:rPr lang="fr-FR" b="1" dirty="0"/>
              <a:t> Entreprise Galadrim </a:t>
            </a:r>
            <a:r>
              <a:rPr lang="fr-FR" dirty="0"/>
              <a:t>| Site Web | Conclusion</a:t>
            </a:r>
          </a:p>
          <a:p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42F5D25-25D6-6300-E811-C584440F4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7</a:t>
            </a:fld>
            <a:endParaRPr lang="en-US" dirty="0"/>
          </a:p>
        </p:txBody>
      </p:sp>
      <p:pic>
        <p:nvPicPr>
          <p:cNvPr id="9" name="Graphique 8">
            <a:extLst>
              <a:ext uri="{FF2B5EF4-FFF2-40B4-BE49-F238E27FC236}">
                <a16:creationId xmlns:a16="http://schemas.microsoft.com/office/drawing/2014/main" id="{18D814E4-1E4E-326C-985F-19102DE0F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4280835"/>
            <a:ext cx="1935480" cy="1935480"/>
          </a:xfrm>
          <a:prstGeom prst="rect">
            <a:avLst/>
          </a:prstGeom>
        </p:spPr>
      </p:pic>
      <p:pic>
        <p:nvPicPr>
          <p:cNvPr id="11" name="Graphique 10">
            <a:extLst>
              <a:ext uri="{FF2B5EF4-FFF2-40B4-BE49-F238E27FC236}">
                <a16:creationId xmlns:a16="http://schemas.microsoft.com/office/drawing/2014/main" id="{8560CA9D-3205-998F-40DA-C4ABAF926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4398" y="3663213"/>
            <a:ext cx="2667398" cy="1905284"/>
          </a:xfrm>
          <a:prstGeom prst="rect">
            <a:avLst/>
          </a:prstGeom>
        </p:spPr>
      </p:pic>
      <p:pic>
        <p:nvPicPr>
          <p:cNvPr id="13" name="Graphique 12">
            <a:extLst>
              <a:ext uri="{FF2B5EF4-FFF2-40B4-BE49-F238E27FC236}">
                <a16:creationId xmlns:a16="http://schemas.microsoft.com/office/drawing/2014/main" id="{3C1BA98B-94B3-5E21-EF19-88C606E336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95164" y="1936867"/>
            <a:ext cx="1492133" cy="1492133"/>
          </a:xfrm>
          <a:prstGeom prst="rect">
            <a:avLst/>
          </a:prstGeom>
        </p:spPr>
      </p:pic>
      <p:pic>
        <p:nvPicPr>
          <p:cNvPr id="19" name="Graphique 18">
            <a:extLst>
              <a:ext uri="{FF2B5EF4-FFF2-40B4-BE49-F238E27FC236}">
                <a16:creationId xmlns:a16="http://schemas.microsoft.com/office/drawing/2014/main" id="{D7E498BC-1B54-8735-70D6-16BDEAEBEB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31658" y="4704736"/>
            <a:ext cx="1591261" cy="159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66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263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F1A5357-845C-96E0-68BF-DC1D05EDB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929" y="1396686"/>
            <a:ext cx="8187071" cy="4064627"/>
          </a:xfrm>
        </p:spPr>
        <p:txBody>
          <a:bodyPr anchor="ctr"/>
          <a:lstStyle/>
          <a:p>
            <a:r>
              <a:rPr lang="fr-FR" dirty="0"/>
              <a:t>LE SITE WEB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32BA373-033F-6EBF-817B-98ABD2553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42929" y="4510178"/>
            <a:ext cx="6028393" cy="951135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Les zonings, les Wireframes, les questionnaires, la relation client</a:t>
            </a:r>
          </a:p>
        </p:txBody>
      </p:sp>
      <p:pic>
        <p:nvPicPr>
          <p:cNvPr id="2" name="Graphique 1">
            <a:extLst>
              <a:ext uri="{FF2B5EF4-FFF2-40B4-BE49-F238E27FC236}">
                <a16:creationId xmlns:a16="http://schemas.microsoft.com/office/drawing/2014/main" id="{BD22A1D8-7DD3-2DAD-3326-D33BD1B21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02438" y="4085863"/>
            <a:ext cx="2519754" cy="2519754"/>
          </a:xfrm>
          <a:prstGeom prst="rect">
            <a:avLst/>
          </a:prstGeom>
        </p:spPr>
      </p:pic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06C1036-3AEF-A0A9-B499-35E022B80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Introduction</a:t>
            </a:r>
            <a:r>
              <a:rPr lang="fr-FR" b="1" dirty="0"/>
              <a:t> </a:t>
            </a:r>
            <a:r>
              <a:rPr lang="fr-FR" dirty="0"/>
              <a:t>|</a:t>
            </a:r>
            <a:r>
              <a:rPr lang="fr-FR" b="1" dirty="0"/>
              <a:t> </a:t>
            </a:r>
            <a:r>
              <a:rPr lang="fr-FR" dirty="0"/>
              <a:t>Entreprise Galadrim | </a:t>
            </a:r>
            <a:r>
              <a:rPr lang="fr-FR" b="1" dirty="0"/>
              <a:t>Site Web </a:t>
            </a:r>
            <a:r>
              <a:rPr lang="fr-FR" dirty="0"/>
              <a:t>| Conclusion</a:t>
            </a:r>
          </a:p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C82C78-A458-BBF3-2BCC-460573AF9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75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45E16421-1352-C11F-15AE-1B0332E7F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SITE WEB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1E01DD48-B8DB-7CC5-27D7-E93AD4594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46835"/>
            <a:ext cx="10178322" cy="50287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b="1" dirty="0"/>
              <a:t>Présentation des Zonings : numéro 1 et 2</a:t>
            </a:r>
          </a:p>
          <a:p>
            <a:pPr>
              <a:lnSpc>
                <a:spcPct val="115000"/>
              </a:lnSpc>
              <a:spcAft>
                <a:spcPts val="700"/>
              </a:spcAft>
            </a:pPr>
            <a:r>
              <a:rPr lang="fr-FR" sz="2400" kern="150" dirty="0">
                <a:effectLst/>
                <a:ea typeface="DejaVu Sans"/>
                <a:cs typeface="DejaVu Sans"/>
              </a:rPr>
              <a:t>Proposition de 2 zonings : </a:t>
            </a:r>
          </a:p>
          <a:p>
            <a:pPr lvl="1">
              <a:lnSpc>
                <a:spcPct val="115000"/>
              </a:lnSpc>
              <a:spcAft>
                <a:spcPts val="700"/>
              </a:spcAft>
            </a:pPr>
            <a:r>
              <a:rPr lang="fr-FR" sz="2000" kern="150" dirty="0">
                <a:effectLst/>
                <a:ea typeface="DejaVu Sans"/>
                <a:cs typeface="DejaVu Sans"/>
              </a:rPr>
              <a:t>Zoning 1 : </a:t>
            </a:r>
          </a:p>
          <a:p>
            <a:pPr lvl="2">
              <a:lnSpc>
                <a:spcPct val="50000"/>
              </a:lnSpc>
              <a:spcAft>
                <a:spcPts val="700"/>
              </a:spcAft>
            </a:pPr>
            <a:r>
              <a:rPr lang="fr-FR" sz="1800" kern="150" dirty="0" err="1">
                <a:effectLst/>
                <a:ea typeface="DejaVu Sans"/>
                <a:cs typeface="DejaVu Sans"/>
              </a:rPr>
              <a:t>Navbar</a:t>
            </a:r>
            <a:r>
              <a:rPr lang="fr-FR" sz="1800" kern="150" dirty="0">
                <a:effectLst/>
                <a:ea typeface="DejaVu Sans"/>
                <a:cs typeface="DejaVu Sans"/>
              </a:rPr>
              <a:t> en haut à gauche, </a:t>
            </a:r>
          </a:p>
          <a:p>
            <a:pPr lvl="2">
              <a:lnSpc>
                <a:spcPct val="50000"/>
              </a:lnSpc>
              <a:spcAft>
                <a:spcPts val="700"/>
              </a:spcAft>
            </a:pPr>
            <a:r>
              <a:rPr lang="fr-FR" sz="1800" kern="150" dirty="0">
                <a:effectLst/>
                <a:ea typeface="DejaVu Sans"/>
                <a:cs typeface="DejaVu Sans"/>
              </a:rPr>
              <a:t>contenu principal, </a:t>
            </a:r>
          </a:p>
          <a:p>
            <a:pPr lvl="2">
              <a:lnSpc>
                <a:spcPct val="50000"/>
              </a:lnSpc>
              <a:spcAft>
                <a:spcPts val="700"/>
              </a:spcAft>
            </a:pPr>
            <a:r>
              <a:rPr lang="fr-FR" sz="1800" kern="150" dirty="0">
                <a:effectLst/>
                <a:ea typeface="DejaVu Sans"/>
                <a:cs typeface="DejaVu Sans"/>
              </a:rPr>
              <a:t>footer, </a:t>
            </a:r>
          </a:p>
          <a:p>
            <a:pPr lvl="2">
              <a:lnSpc>
                <a:spcPct val="50000"/>
              </a:lnSpc>
              <a:spcAft>
                <a:spcPts val="700"/>
              </a:spcAft>
            </a:pPr>
            <a:r>
              <a:rPr lang="fr-FR" sz="1800" kern="150" dirty="0">
                <a:effectLst/>
                <a:ea typeface="DejaVu Sans"/>
                <a:cs typeface="DejaVu Sans"/>
              </a:rPr>
              <a:t>bouton retour en haut.</a:t>
            </a: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A069C998-8356-92A2-92F8-5C387C937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Introduction</a:t>
            </a:r>
            <a:r>
              <a:rPr lang="fr-FR" b="1" dirty="0"/>
              <a:t> </a:t>
            </a:r>
            <a:r>
              <a:rPr lang="fr-FR" dirty="0"/>
              <a:t>|</a:t>
            </a:r>
            <a:r>
              <a:rPr lang="fr-FR" b="1" dirty="0"/>
              <a:t> </a:t>
            </a:r>
            <a:r>
              <a:rPr lang="fr-FR" dirty="0"/>
              <a:t>Entreprise Galadrim | </a:t>
            </a:r>
            <a:r>
              <a:rPr lang="fr-FR" b="1" dirty="0"/>
              <a:t>Site Web </a:t>
            </a:r>
            <a:r>
              <a:rPr lang="fr-FR" dirty="0"/>
              <a:t>| Conclusion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D0EA746-E7AA-4805-538E-A4B3FFFDA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2046553B-2981-DEDF-2DA2-CABEC884B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736" y="4499355"/>
            <a:ext cx="2938864" cy="209919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B36753F-87A2-A966-2BAA-E65EEADD13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308" y="2039756"/>
            <a:ext cx="6209229" cy="39221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111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62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171312"/>
      </a:dk2>
      <a:lt2>
        <a:srgbClr val="F7F0DF"/>
      </a:lt2>
      <a:accent1>
        <a:srgbClr val="53AE6E"/>
      </a:accent1>
      <a:accent2>
        <a:srgbClr val="326267"/>
      </a:accent2>
      <a:accent3>
        <a:srgbClr val="C5C34A"/>
      </a:accent3>
      <a:accent4>
        <a:srgbClr val="BF6546"/>
      </a:accent4>
      <a:accent5>
        <a:srgbClr val="81B5A8"/>
      </a:accent5>
      <a:accent6>
        <a:srgbClr val="636455"/>
      </a:accent6>
      <a:hlink>
        <a:srgbClr val="81B5A8"/>
      </a:hlink>
      <a:folHlink>
        <a:srgbClr val="936888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A1A3E1F0-B5EF-49C5-810A-B1B32AEDDC8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0</TotalTime>
  <Words>1050</Words>
  <Application>Microsoft Office PowerPoint</Application>
  <PresentationFormat>Grand écran</PresentationFormat>
  <Paragraphs>203</Paragraphs>
  <Slides>25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3" baseType="lpstr">
      <vt:lpstr>Arial</vt:lpstr>
      <vt:lpstr>Calibri</vt:lpstr>
      <vt:lpstr>Gill Sans MT</vt:lpstr>
      <vt:lpstr>Impact</vt:lpstr>
      <vt:lpstr>Montserrat</vt:lpstr>
      <vt:lpstr>Trebuchet MS</vt:lpstr>
      <vt:lpstr>Wingdings</vt:lpstr>
      <vt:lpstr>Badge</vt:lpstr>
      <vt:lpstr>Team CHARTREUSE | Galadrim</vt:lpstr>
      <vt:lpstr>SOMMAIRE</vt:lpstr>
      <vt:lpstr>INTRODUCTION</vt:lpstr>
      <vt:lpstr>INTRODUCTION</vt:lpstr>
      <vt:lpstr>L’ENTREPRISE GALADRIM</vt:lpstr>
      <vt:lpstr>L’ENTREPRISE GALADRIM</vt:lpstr>
      <vt:lpstr>L’ENTREPRISE GALADRIM</vt:lpstr>
      <vt:lpstr>LE SITE WEB</vt:lpstr>
      <vt:lpstr>LE SITE WEB</vt:lpstr>
      <vt:lpstr>LE SITE WEB</vt:lpstr>
      <vt:lpstr>LE SITE WEB</vt:lpstr>
      <vt:lpstr>LE SITE WEB</vt:lpstr>
      <vt:lpstr>LE SITE WEB</vt:lpstr>
      <vt:lpstr>LE SITE WEB</vt:lpstr>
      <vt:lpstr>LE SITE WEB</vt:lpstr>
      <vt:lpstr>LE SITE WEB</vt:lpstr>
      <vt:lpstr>LE SITE WEB</vt:lpstr>
      <vt:lpstr>LE SITE WEB</vt:lpstr>
      <vt:lpstr>CONCLUSION</vt:lpstr>
      <vt:lpstr>CONCLUSION</vt:lpstr>
      <vt:lpstr>CONCLUSION</vt:lpstr>
      <vt:lpstr>CONCLUSION</vt:lpstr>
      <vt:lpstr>Présentation PowerPoint</vt:lpstr>
      <vt:lpstr>CONCLUSION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Marvyn Levin</dc:creator>
  <cp:lastModifiedBy>Marvyn Levin</cp:lastModifiedBy>
  <cp:revision>1</cp:revision>
  <dcterms:created xsi:type="dcterms:W3CDTF">2023-10-17T20:24:47Z</dcterms:created>
  <dcterms:modified xsi:type="dcterms:W3CDTF">2023-10-19T11:35:45Z</dcterms:modified>
</cp:coreProperties>
</file>